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Arimo" panose="020B0604020202020204" charset="0"/>
      <p:regular r:id="rId27"/>
      <p:bold r:id="rId28"/>
      <p:italic r:id="rId29"/>
      <p:bold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Ubuntu" panose="020B0504030602030204" pitchFamily="34" charset="0"/>
      <p:regular r:id="rId35"/>
      <p:bold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hXzeXUJ5s82eNVpksozjqMXPqC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9" d="100"/>
          <a:sy n="19" d="100"/>
        </p:scale>
        <p:origin x="34" y="1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86" name="Google Shape;86;p1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90" name="Google Shape;90;p1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0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74" name="Google Shape;374;p10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75" name="Google Shape;375;p10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p1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0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78" name="Google Shape;378;p1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1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95" name="Google Shape;395;p11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96" name="Google Shape;396;p11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p1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1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99" name="Google Shape;399;p11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2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17" name="Google Shape;417;p12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18" name="Google Shape;418;p12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9" name="Google Shape;419;p12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12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21" name="Google Shape;421;p12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3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46" name="Google Shape;446;p13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47" name="Google Shape;447;p13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8" name="Google Shape;448;p13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13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50" name="Google Shape;450;p13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4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74" name="Google Shape;474;p14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75" name="Google Shape;475;p14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6" name="Google Shape;476;p1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14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78" name="Google Shape;478;p14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5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510" name="Google Shape;510;p15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11" name="Google Shape;511;p15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2" name="Google Shape;512;p15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5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514" name="Google Shape;514;p15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6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546" name="Google Shape;546;p16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47" name="Google Shape;547;p16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8" name="Google Shape;548;p16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16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550" name="Google Shape;550;p16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7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27" name="Google Shape;627;p17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28" name="Google Shape;628;p17:notes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p17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630" name="Google Shape;630;p17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31" name="Google Shape;631;p17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d51e158d82_0_14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40" name="Google Shape;640;g2d51e158d82_0_14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41" name="Google Shape;641;g2d51e158d82_0_14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2" name="Google Shape;642;g2d51e158d82_0_1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g2d51e158d82_0_14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44" name="Google Shape;644;g2d51e158d82_0_14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d51e158d82_0_54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64" name="Google Shape;664;g2d51e158d82_0_54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65" name="Google Shape;665;g2d51e158d82_0_54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6" name="Google Shape;666;g2d51e158d82_0_5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g2d51e158d82_0_54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68" name="Google Shape;668;g2d51e158d82_0_54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16" name="Google Shape;116;p2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17" name="Google Shape;117;p2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2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20" name="Google Shape;120;p2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8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86" name="Google Shape;686;p18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87" name="Google Shape;687;p18:notes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8" name="Google Shape;688;p1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18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90" name="Google Shape;690;p18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9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706" name="Google Shape;706;p19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8" name="Google Shape;708;p19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19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710" name="Google Shape;710;p19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20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741" name="Google Shape;741;p20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742" name="Google Shape;742;p20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3" name="Google Shape;743;p2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20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745" name="Google Shape;745;p2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21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771" name="Google Shape;771;p21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772" name="Google Shape;772;p21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3" name="Google Shape;773;p2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21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775" name="Google Shape;775;p21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22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799" name="Google Shape;799;p22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00" name="Google Shape;800;p22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1" name="Google Shape;801;p22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22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803" name="Google Shape;803;p22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45" name="Google Shape;145;p3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3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49" name="Google Shape;149;p3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8" name="Google Shape;178;p4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79" name="Google Shape;179;p4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4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82" name="Google Shape;182;p4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45" name="Google Shape;245;p5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46" name="Google Shape;246;p5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5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5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49" name="Google Shape;249;p5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6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82" name="Google Shape;282;p6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83" name="Google Shape;283;p6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p6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6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86" name="Google Shape;286;p6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7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03" name="Google Shape;303;p7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04" name="Google Shape;304;p7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7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7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07" name="Google Shape;307;p7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8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25" name="Google Shape;325;p8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26" name="Google Shape;326;p8:notes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" name="Google Shape;327;p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328" name="Google Shape;328;p8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29" name="Google Shape;329;p8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9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38" name="Google Shape;338;p9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39" name="Google Shape;339;p9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p9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9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42" name="Google Shape;342;p9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3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4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4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28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9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2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29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29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2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jpg"/><Relationship Id="rId4" Type="http://schemas.openxmlformats.org/officeDocument/2006/relationships/hyperlink" Target="http://drive.google.com/file/d/14G_nXiKgGf4469nGr8kXwUgoECNuL5P2/view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MyFirstBitcoin" TargetMode="External"/><Relationship Id="rId5" Type="http://schemas.openxmlformats.org/officeDocument/2006/relationships/image" Target="../media/image63.png"/><Relationship Id="rId4" Type="http://schemas.openxmlformats.org/officeDocument/2006/relationships/image" Target="../media/image6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2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20.png"/><Relationship Id="rId3" Type="http://schemas.openxmlformats.org/officeDocument/2006/relationships/image" Target="../media/image11.jp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jpg"/><Relationship Id="rId4" Type="http://schemas.openxmlformats.org/officeDocument/2006/relationships/image" Target="../media/image2.png"/><Relationship Id="rId9" Type="http://schemas.openxmlformats.org/officeDocument/2006/relationships/image" Target="../media/image16.jp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g"/><Relationship Id="rId4" Type="http://schemas.openxmlformats.org/officeDocument/2006/relationships/hyperlink" Target="http://drive.google.com/file/d/13rOtFYqElnez7hXIa7sohTEmz1cQH5eE/view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1C58"/>
            </a:gs>
            <a:gs pos="100000">
              <a:srgbClr val="5E378E"/>
            </a:gs>
          </a:gsLst>
          <a:lin ang="16200000" scaled="0"/>
        </a:gra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/>
          <p:nvPr/>
        </p:nvSpPr>
        <p:spPr>
          <a:xfrm>
            <a:off x="-83580" y="6321587"/>
            <a:ext cx="4291464" cy="3838155"/>
          </a:xfrm>
          <a:custGeom>
            <a:avLst/>
            <a:gdLst/>
            <a:ahLst/>
            <a:cxnLst/>
            <a:rect l="l" t="t" r="r" b="b"/>
            <a:pathLst>
              <a:path w="4291464" h="3838155" extrusionOk="0">
                <a:moveTo>
                  <a:pt x="0" y="0"/>
                </a:moveTo>
                <a:lnTo>
                  <a:pt x="4291464" y="0"/>
                </a:lnTo>
                <a:lnTo>
                  <a:pt x="4291464" y="3838155"/>
                </a:lnTo>
                <a:lnTo>
                  <a:pt x="0" y="38381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r="-163643" b="-345"/>
            </a:stretch>
          </a:blipFill>
          <a:ln>
            <a:noFill/>
          </a:ln>
        </p:spPr>
      </p:sp>
      <p:sp>
        <p:nvSpPr>
          <p:cNvPr id="93" name="Google Shape;93;p1"/>
          <p:cNvSpPr/>
          <p:nvPr/>
        </p:nvSpPr>
        <p:spPr>
          <a:xfrm>
            <a:off x="13348497" y="64927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1" y="0"/>
                </a:lnTo>
                <a:lnTo>
                  <a:pt x="4985951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02626" b="-46"/>
            </a:stretch>
          </a:blipFill>
          <a:ln>
            <a:noFill/>
          </a:ln>
        </p:spPr>
      </p:sp>
      <p:sp>
        <p:nvSpPr>
          <p:cNvPr id="94" name="Google Shape;94;p1" descr="Jugar"/>
          <p:cNvSpPr/>
          <p:nvPr/>
        </p:nvSpPr>
        <p:spPr>
          <a:xfrm>
            <a:off x="6986437" y="6604985"/>
            <a:ext cx="405075" cy="405075"/>
          </a:xfrm>
          <a:custGeom>
            <a:avLst/>
            <a:gdLst/>
            <a:ahLst/>
            <a:cxnLst/>
            <a:rect l="l" t="t" r="r" b="b"/>
            <a:pathLst>
              <a:path w="405075" h="405075" extrusionOk="0">
                <a:moveTo>
                  <a:pt x="0" y="0"/>
                </a:moveTo>
                <a:lnTo>
                  <a:pt x="405075" y="0"/>
                </a:lnTo>
                <a:lnTo>
                  <a:pt x="405075" y="405075"/>
                </a:lnTo>
                <a:lnTo>
                  <a:pt x="0" y="4050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5" name="Google Shape;95;p1" descr="Jugar"/>
          <p:cNvSpPr/>
          <p:nvPr/>
        </p:nvSpPr>
        <p:spPr>
          <a:xfrm>
            <a:off x="6986437" y="7179798"/>
            <a:ext cx="405075" cy="405075"/>
          </a:xfrm>
          <a:custGeom>
            <a:avLst/>
            <a:gdLst/>
            <a:ahLst/>
            <a:cxnLst/>
            <a:rect l="l" t="t" r="r" b="b"/>
            <a:pathLst>
              <a:path w="405075" h="405075" extrusionOk="0">
                <a:moveTo>
                  <a:pt x="0" y="0"/>
                </a:moveTo>
                <a:lnTo>
                  <a:pt x="405075" y="0"/>
                </a:lnTo>
                <a:lnTo>
                  <a:pt x="405075" y="405075"/>
                </a:lnTo>
                <a:lnTo>
                  <a:pt x="0" y="4050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6" name="Google Shape;96;p1" descr="Jugar"/>
          <p:cNvSpPr/>
          <p:nvPr/>
        </p:nvSpPr>
        <p:spPr>
          <a:xfrm>
            <a:off x="6986437" y="7754612"/>
            <a:ext cx="405075" cy="405075"/>
          </a:xfrm>
          <a:custGeom>
            <a:avLst/>
            <a:gdLst/>
            <a:ahLst/>
            <a:cxnLst/>
            <a:rect l="l" t="t" r="r" b="b"/>
            <a:pathLst>
              <a:path w="405075" h="405075" extrusionOk="0">
                <a:moveTo>
                  <a:pt x="0" y="0"/>
                </a:moveTo>
                <a:lnTo>
                  <a:pt x="405075" y="0"/>
                </a:lnTo>
                <a:lnTo>
                  <a:pt x="405075" y="405075"/>
                </a:lnTo>
                <a:lnTo>
                  <a:pt x="0" y="4050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7" name="Google Shape;97;p1" descr="Jugar"/>
          <p:cNvSpPr/>
          <p:nvPr/>
        </p:nvSpPr>
        <p:spPr>
          <a:xfrm>
            <a:off x="6986437" y="8352604"/>
            <a:ext cx="405075" cy="405075"/>
          </a:xfrm>
          <a:custGeom>
            <a:avLst/>
            <a:gdLst/>
            <a:ahLst/>
            <a:cxnLst/>
            <a:rect l="l" t="t" r="r" b="b"/>
            <a:pathLst>
              <a:path w="405075" h="405075" extrusionOk="0">
                <a:moveTo>
                  <a:pt x="0" y="0"/>
                </a:moveTo>
                <a:lnTo>
                  <a:pt x="405075" y="0"/>
                </a:lnTo>
                <a:lnTo>
                  <a:pt x="405075" y="405075"/>
                </a:lnTo>
                <a:lnTo>
                  <a:pt x="0" y="4050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8" name="Google Shape;98;p1" descr="Jugar"/>
          <p:cNvSpPr/>
          <p:nvPr/>
        </p:nvSpPr>
        <p:spPr>
          <a:xfrm>
            <a:off x="6986437" y="8927418"/>
            <a:ext cx="405075" cy="405075"/>
          </a:xfrm>
          <a:custGeom>
            <a:avLst/>
            <a:gdLst/>
            <a:ahLst/>
            <a:cxnLst/>
            <a:rect l="l" t="t" r="r" b="b"/>
            <a:pathLst>
              <a:path w="405075" h="405075" extrusionOk="0">
                <a:moveTo>
                  <a:pt x="0" y="0"/>
                </a:moveTo>
                <a:lnTo>
                  <a:pt x="405075" y="0"/>
                </a:lnTo>
                <a:lnTo>
                  <a:pt x="405075" y="405075"/>
                </a:lnTo>
                <a:lnTo>
                  <a:pt x="0" y="4050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9" name="Google Shape;99;p1"/>
          <p:cNvSpPr/>
          <p:nvPr/>
        </p:nvSpPr>
        <p:spPr>
          <a:xfrm>
            <a:off x="6840036" y="4070942"/>
            <a:ext cx="4149662" cy="1072610"/>
          </a:xfrm>
          <a:custGeom>
            <a:avLst/>
            <a:gdLst/>
            <a:ahLst/>
            <a:cxnLst/>
            <a:rect l="l" t="t" r="r" b="b"/>
            <a:pathLst>
              <a:path w="5532882" h="1430147" extrusionOk="0">
                <a:moveTo>
                  <a:pt x="0" y="238379"/>
                </a:moveTo>
                <a:cubicBezTo>
                  <a:pt x="0" y="106680"/>
                  <a:pt x="106680" y="0"/>
                  <a:pt x="238379" y="0"/>
                </a:cubicBezTo>
                <a:lnTo>
                  <a:pt x="5294503" y="0"/>
                </a:lnTo>
                <a:cubicBezTo>
                  <a:pt x="5426202" y="0"/>
                  <a:pt x="5532882" y="106680"/>
                  <a:pt x="5532882" y="238379"/>
                </a:cubicBezTo>
                <a:lnTo>
                  <a:pt x="5532882" y="1191768"/>
                </a:lnTo>
                <a:cubicBezTo>
                  <a:pt x="5532882" y="1323467"/>
                  <a:pt x="5426202" y="1430147"/>
                  <a:pt x="5294503" y="1430147"/>
                </a:cubicBezTo>
                <a:lnTo>
                  <a:pt x="238379" y="1430147"/>
                </a:lnTo>
                <a:cubicBezTo>
                  <a:pt x="106680" y="1430020"/>
                  <a:pt x="0" y="1323340"/>
                  <a:pt x="0" y="11917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"/>
          <p:cNvSpPr/>
          <p:nvPr/>
        </p:nvSpPr>
        <p:spPr>
          <a:xfrm>
            <a:off x="7784717" y="363663"/>
            <a:ext cx="2718566" cy="1907054"/>
          </a:xfrm>
          <a:custGeom>
            <a:avLst/>
            <a:gdLst/>
            <a:ahLst/>
            <a:cxnLst/>
            <a:rect l="l" t="t" r="r" b="b"/>
            <a:pathLst>
              <a:path w="2718566" h="1907054" extrusionOk="0">
                <a:moveTo>
                  <a:pt x="0" y="0"/>
                </a:moveTo>
                <a:lnTo>
                  <a:pt x="2718566" y="0"/>
                </a:lnTo>
                <a:lnTo>
                  <a:pt x="2718566" y="1907054"/>
                </a:lnTo>
                <a:lnTo>
                  <a:pt x="0" y="19070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1" name="Google Shape;101;p1"/>
          <p:cNvSpPr txBox="1"/>
          <p:nvPr/>
        </p:nvSpPr>
        <p:spPr>
          <a:xfrm>
            <a:off x="7077862" y="5688479"/>
            <a:ext cx="8229136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64" b="1" i="0" u="none" strike="noStrike" cap="non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Entendiendo</a:t>
            </a:r>
            <a:endParaRPr/>
          </a:p>
        </p:txBody>
      </p:sp>
      <p:sp>
        <p:nvSpPr>
          <p:cNvPr id="102" name="Google Shape;102;p1"/>
          <p:cNvSpPr txBox="1"/>
          <p:nvPr/>
        </p:nvSpPr>
        <p:spPr>
          <a:xfrm>
            <a:off x="18385381" y="10336720"/>
            <a:ext cx="394669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11" b="0" i="0" u="none" strike="noStrike" cap="none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¿Qué es el dinero?</a:t>
            </a:r>
            <a:endParaRPr/>
          </a:p>
        </p:txBody>
      </p:sp>
      <p:sp>
        <p:nvSpPr>
          <p:cNvPr id="103" name="Google Shape;103;p1"/>
          <p:cNvSpPr txBox="1"/>
          <p:nvPr/>
        </p:nvSpPr>
        <p:spPr>
          <a:xfrm>
            <a:off x="18587357" y="11191993"/>
            <a:ext cx="394669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66" b="0" i="0" u="none" strike="noStrike" cap="none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¿Por qué está roto?</a:t>
            </a:r>
            <a:endParaRPr/>
          </a:p>
        </p:txBody>
      </p:sp>
      <p:sp>
        <p:nvSpPr>
          <p:cNvPr id="104" name="Google Shape;104;p1"/>
          <p:cNvSpPr txBox="1"/>
          <p:nvPr/>
        </p:nvSpPr>
        <p:spPr>
          <a:xfrm>
            <a:off x="18399944" y="12028215"/>
            <a:ext cx="394669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11" b="0" i="0" u="none" strike="noStrike" cap="none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¿Qué es Bitcoin?</a:t>
            </a:r>
            <a:endParaRPr/>
          </a:p>
        </p:txBody>
      </p:sp>
      <p:sp>
        <p:nvSpPr>
          <p:cNvPr id="105" name="Google Shape;105;p1"/>
          <p:cNvSpPr txBox="1"/>
          <p:nvPr/>
        </p:nvSpPr>
        <p:spPr>
          <a:xfrm>
            <a:off x="17435913" y="12831822"/>
            <a:ext cx="701541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11" b="0" i="0" u="none" strike="noStrike" cap="none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Cómo funciona Bitcoin</a:t>
            </a:r>
            <a:endParaRPr/>
          </a:p>
        </p:txBody>
      </p:sp>
      <p:sp>
        <p:nvSpPr>
          <p:cNvPr id="106" name="Google Shape;106;p1"/>
          <p:cNvSpPr txBox="1"/>
          <p:nvPr/>
        </p:nvSpPr>
        <p:spPr>
          <a:xfrm>
            <a:off x="17368190" y="13608866"/>
            <a:ext cx="7015419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Cómo utilizar Bitcoin</a:t>
            </a:r>
            <a:endParaRPr/>
          </a:p>
        </p:txBody>
      </p:sp>
      <p:sp>
        <p:nvSpPr>
          <p:cNvPr id="107" name="Google Shape;107;p1"/>
          <p:cNvSpPr txBox="1"/>
          <p:nvPr/>
        </p:nvSpPr>
        <p:spPr>
          <a:xfrm>
            <a:off x="7565345" y="6351084"/>
            <a:ext cx="2766060" cy="643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8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78" b="0" i="0" u="none" strike="noStrike" cap="non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rPr>
              <a:t>Qué es dinero</a:t>
            </a:r>
            <a:endParaRPr/>
          </a:p>
        </p:txBody>
      </p:sp>
      <p:sp>
        <p:nvSpPr>
          <p:cNvPr id="108" name="Google Shape;108;p1"/>
          <p:cNvSpPr txBox="1"/>
          <p:nvPr/>
        </p:nvSpPr>
        <p:spPr>
          <a:xfrm>
            <a:off x="5237325" y="2451692"/>
            <a:ext cx="7355055" cy="151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9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CURSO DE INTRODUCCIÓN A </a:t>
            </a:r>
            <a:endParaRPr/>
          </a:p>
        </p:txBody>
      </p:sp>
      <p:sp>
        <p:nvSpPr>
          <p:cNvPr id="109" name="Google Shape;109;p1"/>
          <p:cNvSpPr txBox="1"/>
          <p:nvPr/>
        </p:nvSpPr>
        <p:spPr>
          <a:xfrm>
            <a:off x="5237325" y="4116683"/>
            <a:ext cx="7355055" cy="96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29" b="1" i="0" u="none" strike="noStrike" cap="none">
                <a:solidFill>
                  <a:srgbClr val="3C3C3C"/>
                </a:solidFill>
                <a:latin typeface="Ubuntu"/>
                <a:ea typeface="Ubuntu"/>
                <a:cs typeface="Ubuntu"/>
                <a:sym typeface="Ubuntu"/>
              </a:rPr>
              <a:t>Bitcoin</a:t>
            </a:r>
            <a:endParaRPr/>
          </a:p>
        </p:txBody>
      </p:sp>
      <p:sp>
        <p:nvSpPr>
          <p:cNvPr id="110" name="Google Shape;110;p1"/>
          <p:cNvSpPr txBox="1"/>
          <p:nvPr/>
        </p:nvSpPr>
        <p:spPr>
          <a:xfrm>
            <a:off x="7565345" y="6946558"/>
            <a:ext cx="3529269" cy="643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8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78" b="0" i="0" u="none" strike="noStrike" cap="non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rPr>
              <a:t>Por qué esta roto </a:t>
            </a:r>
            <a:endParaRPr/>
          </a:p>
        </p:txBody>
      </p:sp>
      <p:sp>
        <p:nvSpPr>
          <p:cNvPr id="111" name="Google Shape;111;p1"/>
          <p:cNvSpPr txBox="1"/>
          <p:nvPr/>
        </p:nvSpPr>
        <p:spPr>
          <a:xfrm>
            <a:off x="7565345" y="7602212"/>
            <a:ext cx="3529269" cy="643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8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78" b="0" i="0" u="none" strike="noStrike" cap="non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rPr>
              <a:t>Que es Bitcoin</a:t>
            </a:r>
            <a:endParaRPr/>
          </a:p>
        </p:txBody>
      </p:sp>
      <p:sp>
        <p:nvSpPr>
          <p:cNvPr id="112" name="Google Shape;112;p1"/>
          <p:cNvSpPr txBox="1"/>
          <p:nvPr/>
        </p:nvSpPr>
        <p:spPr>
          <a:xfrm>
            <a:off x="7565345" y="8200204"/>
            <a:ext cx="4499181" cy="643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8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78" b="0" i="0" u="none" strike="noStrike" cap="non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rPr>
              <a:t>Como funciona Bitcoin</a:t>
            </a:r>
            <a:endParaRPr/>
          </a:p>
        </p:txBody>
      </p:sp>
      <p:sp>
        <p:nvSpPr>
          <p:cNvPr id="113" name="Google Shape;113;p1"/>
          <p:cNvSpPr txBox="1"/>
          <p:nvPr/>
        </p:nvSpPr>
        <p:spPr>
          <a:xfrm>
            <a:off x="7565345" y="8775018"/>
            <a:ext cx="4499181" cy="643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8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78" b="0" i="0" u="none" strike="noStrike" cap="non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rPr>
              <a:t>Como usar Bitcoin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1C58"/>
            </a:gs>
            <a:gs pos="100000">
              <a:srgbClr val="5E378E"/>
            </a:gs>
          </a:gsLst>
          <a:lin ang="16200000" scaled="0"/>
        </a:gra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0"/>
          <p:cNvSpPr/>
          <p:nvPr/>
        </p:nvSpPr>
        <p:spPr>
          <a:xfrm>
            <a:off x="1" y="672"/>
            <a:ext cx="18293955" cy="10290348"/>
          </a:xfrm>
          <a:custGeom>
            <a:avLst/>
            <a:gdLst/>
            <a:ahLst/>
            <a:cxnLst/>
            <a:rect l="l" t="t" r="r" b="b"/>
            <a:pathLst>
              <a:path w="18293955" h="10290348" extrusionOk="0">
                <a:moveTo>
                  <a:pt x="0" y="0"/>
                </a:moveTo>
                <a:lnTo>
                  <a:pt x="18293955" y="0"/>
                </a:lnTo>
                <a:lnTo>
                  <a:pt x="18293955" y="10290347"/>
                </a:lnTo>
                <a:lnTo>
                  <a:pt x="0" y="102903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r="-15"/>
            </a:stretch>
          </a:blipFill>
          <a:ln>
            <a:noFill/>
          </a:ln>
        </p:spPr>
      </p:sp>
      <p:grpSp>
        <p:nvGrpSpPr>
          <p:cNvPr id="381" name="Google Shape;381;p10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382" name="Google Shape;382;p10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83" name="Google Shape;383;p10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sp>
        <p:nvSpPr>
          <p:cNvPr id="384" name="Google Shape;384;p10"/>
          <p:cNvSpPr/>
          <p:nvPr/>
        </p:nvSpPr>
        <p:spPr>
          <a:xfrm>
            <a:off x="13308004" y="7312104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16000"/>
            </a:blip>
            <a:srcRect/>
            <a:stretch>
              <a:fillRect l="-102626" b="-46"/>
            </a:stretch>
          </a:blipFill>
          <a:ln>
            <a:noFill/>
          </a:ln>
        </p:spPr>
      </p:sp>
      <p:sp>
        <p:nvSpPr>
          <p:cNvPr id="385" name="Google Shape;385;p10"/>
          <p:cNvSpPr txBox="1"/>
          <p:nvPr/>
        </p:nvSpPr>
        <p:spPr>
          <a:xfrm>
            <a:off x="901367" y="6597307"/>
            <a:ext cx="3682043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34" b="1" i="0" u="none" strike="noStrike" cap="none">
                <a:solidFill>
                  <a:srgbClr val="F7941F"/>
                </a:solidFill>
                <a:latin typeface="Arimo"/>
                <a:ea typeface="Arimo"/>
                <a:cs typeface="Arimo"/>
                <a:sym typeface="Arimo"/>
              </a:rPr>
              <a:t>Bitcoin</a:t>
            </a:r>
            <a:endParaRPr/>
          </a:p>
        </p:txBody>
      </p:sp>
      <p:sp>
        <p:nvSpPr>
          <p:cNvPr id="386" name="Google Shape;386;p10"/>
          <p:cNvSpPr txBox="1"/>
          <p:nvPr/>
        </p:nvSpPr>
        <p:spPr>
          <a:xfrm>
            <a:off x="901367" y="7587574"/>
            <a:ext cx="3682043" cy="108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</a:rPr>
              <a:t>Unidad monetaria</a:t>
            </a:r>
            <a:endParaRPr/>
          </a:p>
        </p:txBody>
      </p:sp>
      <p:sp>
        <p:nvSpPr>
          <p:cNvPr id="387" name="Google Shape;387;p10"/>
          <p:cNvSpPr txBox="1"/>
          <p:nvPr/>
        </p:nvSpPr>
        <p:spPr>
          <a:xfrm>
            <a:off x="7446384" y="6597307"/>
            <a:ext cx="216816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34" b="0" i="0" u="none" strike="noStrike" cap="none">
                <a:solidFill>
                  <a:srgbClr val="F7941F"/>
                </a:solidFill>
                <a:latin typeface="Arimo"/>
                <a:ea typeface="Arimo"/>
                <a:cs typeface="Arimo"/>
                <a:sym typeface="Arimo"/>
              </a:rPr>
              <a:t>La </a:t>
            </a:r>
            <a:r>
              <a:rPr lang="en-US" sz="5334" b="1" i="0" u="none" strike="noStrike" cap="none">
                <a:solidFill>
                  <a:srgbClr val="F7941F"/>
                </a:solidFill>
                <a:latin typeface="Arimo"/>
                <a:ea typeface="Arimo"/>
                <a:cs typeface="Arimo"/>
                <a:sym typeface="Arimo"/>
              </a:rPr>
              <a:t>red</a:t>
            </a:r>
            <a:endParaRPr/>
          </a:p>
        </p:txBody>
      </p:sp>
      <p:sp>
        <p:nvSpPr>
          <p:cNvPr id="388" name="Google Shape;388;p10"/>
          <p:cNvSpPr txBox="1"/>
          <p:nvPr/>
        </p:nvSpPr>
        <p:spPr>
          <a:xfrm>
            <a:off x="6128913" y="7629525"/>
            <a:ext cx="4803102" cy="162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</a:rPr>
              <a:t>Nodos conectados con un conjunto de reglas común</a:t>
            </a:r>
            <a:endParaRPr/>
          </a:p>
        </p:txBody>
      </p:sp>
      <p:sp>
        <p:nvSpPr>
          <p:cNvPr id="389" name="Google Shape;389;p10"/>
          <p:cNvSpPr txBox="1"/>
          <p:nvPr/>
        </p:nvSpPr>
        <p:spPr>
          <a:xfrm>
            <a:off x="11567495" y="6659220"/>
            <a:ext cx="6372936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10" b="0" i="0" u="none" strike="noStrike" cap="none">
                <a:solidFill>
                  <a:srgbClr val="F7941F"/>
                </a:solidFill>
                <a:latin typeface="Arimo"/>
                <a:ea typeface="Arimo"/>
                <a:cs typeface="Arimo"/>
                <a:sym typeface="Arimo"/>
              </a:rPr>
              <a:t>La </a:t>
            </a:r>
            <a:r>
              <a:rPr lang="en-US" sz="4510" b="1" i="0" u="none" strike="noStrike" cap="none">
                <a:solidFill>
                  <a:srgbClr val="F7941F"/>
                </a:solidFill>
                <a:latin typeface="Arimo"/>
                <a:ea typeface="Arimo"/>
                <a:cs typeface="Arimo"/>
                <a:sym typeface="Arimo"/>
              </a:rPr>
              <a:t>cadena de bloques</a:t>
            </a:r>
            <a:endParaRPr/>
          </a:p>
        </p:txBody>
      </p:sp>
      <p:sp>
        <p:nvSpPr>
          <p:cNvPr id="390" name="Google Shape;390;p10"/>
          <p:cNvSpPr txBox="1"/>
          <p:nvPr/>
        </p:nvSpPr>
        <p:spPr>
          <a:xfrm>
            <a:off x="12496007" y="7587574"/>
            <a:ext cx="4515911" cy="162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</a:rPr>
              <a:t>registro vinculado de transacciones verificadas</a:t>
            </a:r>
            <a:endParaRPr/>
          </a:p>
        </p:txBody>
      </p:sp>
      <p:sp>
        <p:nvSpPr>
          <p:cNvPr id="391" name="Google Shape;391;p10"/>
          <p:cNvSpPr/>
          <p:nvPr/>
        </p:nvSpPr>
        <p:spPr>
          <a:xfrm>
            <a:off x="1061464" y="3423868"/>
            <a:ext cx="912590" cy="1546860"/>
          </a:xfrm>
          <a:custGeom>
            <a:avLst/>
            <a:gdLst/>
            <a:ahLst/>
            <a:cxnLst/>
            <a:rect l="l" t="t" r="r" b="b"/>
            <a:pathLst>
              <a:path w="1216787" h="2062480" extrusionOk="0">
                <a:moveTo>
                  <a:pt x="0" y="0"/>
                </a:moveTo>
                <a:lnTo>
                  <a:pt x="1216787" y="0"/>
                </a:lnTo>
                <a:lnTo>
                  <a:pt x="1216787" y="2062480"/>
                </a:lnTo>
                <a:lnTo>
                  <a:pt x="0" y="2062480"/>
                </a:lnTo>
                <a:close/>
              </a:path>
            </a:pathLst>
          </a:custGeom>
          <a:solidFill>
            <a:srgbClr val="583488"/>
          </a:solidFill>
          <a:ln>
            <a:noFill/>
          </a:ln>
        </p:spPr>
      </p:sp>
      <p:sp>
        <p:nvSpPr>
          <p:cNvPr id="392" name="Google Shape;392;p10" descr="Bitcoin"/>
          <p:cNvSpPr/>
          <p:nvPr/>
        </p:nvSpPr>
        <p:spPr>
          <a:xfrm>
            <a:off x="760450" y="3454262"/>
            <a:ext cx="1398124" cy="1398124"/>
          </a:xfrm>
          <a:custGeom>
            <a:avLst/>
            <a:gdLst/>
            <a:ahLst/>
            <a:cxnLst/>
            <a:rect l="l" t="t" r="r" b="b"/>
            <a:pathLst>
              <a:path w="1398124" h="1398124" extrusionOk="0">
                <a:moveTo>
                  <a:pt x="0" y="0"/>
                </a:moveTo>
                <a:lnTo>
                  <a:pt x="1398124" y="0"/>
                </a:lnTo>
                <a:lnTo>
                  <a:pt x="1398124" y="1398123"/>
                </a:lnTo>
                <a:lnTo>
                  <a:pt x="0" y="13981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Google Shape;401;p11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402" name="Google Shape;402;p11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03" name="Google Shape;403;p11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sp>
        <p:nvSpPr>
          <p:cNvPr id="404" name="Google Shape;404;p11"/>
          <p:cNvSpPr/>
          <p:nvPr/>
        </p:nvSpPr>
        <p:spPr>
          <a:xfrm>
            <a:off x="13401329" y="7982854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6000"/>
            </a:blip>
            <a:srcRect/>
            <a:stretch>
              <a:fillRect l="-102626" b="-46"/>
            </a:stretch>
          </a:blipFill>
          <a:ln>
            <a:noFill/>
          </a:ln>
        </p:spPr>
      </p:sp>
      <p:sp>
        <p:nvSpPr>
          <p:cNvPr id="405" name="Google Shape;405;p11"/>
          <p:cNvSpPr/>
          <p:nvPr/>
        </p:nvSpPr>
        <p:spPr>
          <a:xfrm rot="10800000">
            <a:off x="-8385" y="-654822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6000"/>
            </a:blip>
            <a:srcRect/>
            <a:stretch>
              <a:fillRect l="-102626" b="-46"/>
            </a:stretch>
          </a:blipFill>
          <a:ln>
            <a:noFill/>
          </a:ln>
        </p:spPr>
      </p:sp>
      <p:sp>
        <p:nvSpPr>
          <p:cNvPr id="406" name="Google Shape;406;p11"/>
          <p:cNvSpPr/>
          <p:nvPr/>
        </p:nvSpPr>
        <p:spPr>
          <a:xfrm>
            <a:off x="-264339" y="2707792"/>
            <a:ext cx="18552339" cy="4243999"/>
          </a:xfrm>
          <a:custGeom>
            <a:avLst/>
            <a:gdLst/>
            <a:ahLst/>
            <a:cxnLst/>
            <a:rect l="l" t="t" r="r" b="b"/>
            <a:pathLst>
              <a:path w="18552339" h="4243999" extrusionOk="0">
                <a:moveTo>
                  <a:pt x="0" y="0"/>
                </a:moveTo>
                <a:lnTo>
                  <a:pt x="18552339" y="0"/>
                </a:lnTo>
                <a:lnTo>
                  <a:pt x="18552339" y="4243999"/>
                </a:lnTo>
                <a:lnTo>
                  <a:pt x="0" y="42439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07" name="Google Shape;407;p11"/>
          <p:cNvSpPr txBox="1"/>
          <p:nvPr/>
        </p:nvSpPr>
        <p:spPr>
          <a:xfrm>
            <a:off x="934552" y="6142166"/>
            <a:ext cx="2144600" cy="123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1" b="0" i="0" u="none" strike="noStrike" cap="non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Alguien solicita una transacción</a:t>
            </a:r>
            <a:endParaRPr/>
          </a:p>
        </p:txBody>
      </p:sp>
      <p:sp>
        <p:nvSpPr>
          <p:cNvPr id="408" name="Google Shape;408;p11"/>
          <p:cNvSpPr txBox="1"/>
          <p:nvPr/>
        </p:nvSpPr>
        <p:spPr>
          <a:xfrm>
            <a:off x="3373118" y="6125466"/>
            <a:ext cx="21446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75" b="0" i="0" u="none" strike="noStrike" cap="non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Transacción transmitida a computadoras P2P (nodos)</a:t>
            </a:r>
            <a:endParaRPr/>
          </a:p>
        </p:txBody>
      </p:sp>
      <p:sp>
        <p:nvSpPr>
          <p:cNvPr id="409" name="Google Shape;409;p11"/>
          <p:cNvSpPr txBox="1"/>
          <p:nvPr/>
        </p:nvSpPr>
        <p:spPr>
          <a:xfrm>
            <a:off x="5922800" y="6121988"/>
            <a:ext cx="2019959" cy="123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1" b="0" i="0" u="none" strike="noStrike" cap="non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Los mineros verifican la transacción</a:t>
            </a:r>
            <a:endParaRPr/>
          </a:p>
        </p:txBody>
      </p:sp>
      <p:sp>
        <p:nvSpPr>
          <p:cNvPr id="410" name="Google Shape;410;p11"/>
          <p:cNvSpPr txBox="1"/>
          <p:nvPr/>
        </p:nvSpPr>
        <p:spPr>
          <a:xfrm>
            <a:off x="8575018" y="6125466"/>
            <a:ext cx="2144600" cy="185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75" b="0" i="0" u="none" strike="noStrike" cap="non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Transacciones combinadas para formar un bloque de datos</a:t>
            </a:r>
            <a:endParaRPr/>
          </a:p>
        </p:txBody>
      </p:sp>
      <p:sp>
        <p:nvSpPr>
          <p:cNvPr id="411" name="Google Shape;411;p11"/>
          <p:cNvSpPr txBox="1"/>
          <p:nvPr/>
        </p:nvSpPr>
        <p:spPr>
          <a:xfrm>
            <a:off x="11427676" y="6142166"/>
            <a:ext cx="2838387" cy="164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1" b="0" i="0" u="none" strike="noStrike" cap="non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Nuevo bloque añadido a la cadena de bloques existente</a:t>
            </a:r>
            <a:endParaRPr/>
          </a:p>
        </p:txBody>
      </p:sp>
      <p:sp>
        <p:nvSpPr>
          <p:cNvPr id="412" name="Google Shape;412;p11"/>
          <p:cNvSpPr txBox="1"/>
          <p:nvPr/>
        </p:nvSpPr>
        <p:spPr>
          <a:xfrm>
            <a:off x="14971048" y="6142166"/>
            <a:ext cx="2573616" cy="809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7" b="0" i="0" u="none" strike="noStrike" cap="non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La transacción está completa</a:t>
            </a:r>
            <a:endParaRPr/>
          </a:p>
        </p:txBody>
      </p:sp>
      <p:sp>
        <p:nvSpPr>
          <p:cNvPr id="413" name="Google Shape;413;p11"/>
          <p:cNvSpPr/>
          <p:nvPr/>
        </p:nvSpPr>
        <p:spPr>
          <a:xfrm>
            <a:off x="6038951" y="1893834"/>
            <a:ext cx="6234017" cy="1072610"/>
          </a:xfrm>
          <a:custGeom>
            <a:avLst/>
            <a:gdLst/>
            <a:ahLst/>
            <a:cxnLst/>
            <a:rect l="l" t="t" r="r" b="b"/>
            <a:pathLst>
              <a:path w="8312023" h="1430147" extrusionOk="0">
                <a:moveTo>
                  <a:pt x="0" y="238379"/>
                </a:moveTo>
                <a:cubicBezTo>
                  <a:pt x="0" y="106680"/>
                  <a:pt x="106680" y="0"/>
                  <a:pt x="238379" y="0"/>
                </a:cubicBezTo>
                <a:lnTo>
                  <a:pt x="8073644" y="0"/>
                </a:lnTo>
                <a:cubicBezTo>
                  <a:pt x="8205343" y="0"/>
                  <a:pt x="8312023" y="106680"/>
                  <a:pt x="8312023" y="238379"/>
                </a:cubicBezTo>
                <a:lnTo>
                  <a:pt x="8312023" y="1191768"/>
                </a:lnTo>
                <a:cubicBezTo>
                  <a:pt x="8312023" y="1323467"/>
                  <a:pt x="8205343" y="1430147"/>
                  <a:pt x="8073644" y="1430147"/>
                </a:cubicBezTo>
                <a:lnTo>
                  <a:pt x="238379" y="1430147"/>
                </a:lnTo>
                <a:cubicBezTo>
                  <a:pt x="106680" y="1430020"/>
                  <a:pt x="0" y="1323340"/>
                  <a:pt x="0" y="1191768"/>
                </a:cubicBezTo>
                <a:close/>
              </a:path>
            </a:pathLst>
          </a:custGeom>
          <a:solidFill>
            <a:srgbClr val="F794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1"/>
          <p:cNvSpPr txBox="1"/>
          <p:nvPr/>
        </p:nvSpPr>
        <p:spPr>
          <a:xfrm>
            <a:off x="5006486" y="488467"/>
            <a:ext cx="8275028" cy="221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1" b="1" i="0" u="none" strike="noStrike" cap="none" dirty="0" err="1">
                <a:solidFill>
                  <a:srgbClr val="583684"/>
                </a:solidFill>
                <a:latin typeface="Ubuntu"/>
                <a:ea typeface="Ubuntu"/>
                <a:cs typeface="Ubuntu"/>
                <a:sym typeface="Ubuntu"/>
              </a:rPr>
              <a:t>Transacciones</a:t>
            </a:r>
            <a:r>
              <a:rPr lang="en-US" sz="7201" b="1" i="0" u="none" strike="noStrike" cap="none" dirty="0">
                <a:solidFill>
                  <a:srgbClr val="583684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sz="7201" b="1" i="0" u="none" strike="noStrike" cap="none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entre pares</a:t>
            </a:r>
            <a:endParaRPr dirty="0"/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2"/>
          <p:cNvSpPr/>
          <p:nvPr/>
        </p:nvSpPr>
        <p:spPr>
          <a:xfrm>
            <a:off x="13345135" y="8795768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6000"/>
            </a:blip>
            <a:srcRect/>
            <a:stretch>
              <a:fillRect l="-102626" b="-46"/>
            </a:stretch>
          </a:blipFill>
          <a:ln>
            <a:noFill/>
          </a:ln>
        </p:spPr>
      </p:sp>
      <p:grpSp>
        <p:nvGrpSpPr>
          <p:cNvPr id="424" name="Google Shape;424;p12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425" name="Google Shape;425;p12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26" name="Google Shape;426;p12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sp>
        <p:nvSpPr>
          <p:cNvPr id="427" name="Google Shape;427;p12"/>
          <p:cNvSpPr/>
          <p:nvPr/>
        </p:nvSpPr>
        <p:spPr>
          <a:xfrm>
            <a:off x="852190" y="3838667"/>
            <a:ext cx="7282326" cy="4923967"/>
          </a:xfrm>
          <a:custGeom>
            <a:avLst/>
            <a:gdLst/>
            <a:ahLst/>
            <a:cxnLst/>
            <a:rect l="l" t="t" r="r" b="b"/>
            <a:pathLst>
              <a:path w="7282326" h="4923967" extrusionOk="0">
                <a:moveTo>
                  <a:pt x="0" y="0"/>
                </a:moveTo>
                <a:lnTo>
                  <a:pt x="7282326" y="0"/>
                </a:lnTo>
                <a:lnTo>
                  <a:pt x="7282326" y="4923968"/>
                </a:lnTo>
                <a:lnTo>
                  <a:pt x="0" y="49239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28" name="Google Shape;428;p12"/>
          <p:cNvSpPr/>
          <p:nvPr/>
        </p:nvSpPr>
        <p:spPr>
          <a:xfrm>
            <a:off x="880777" y="3871278"/>
            <a:ext cx="7326917" cy="4955667"/>
          </a:xfrm>
          <a:custGeom>
            <a:avLst/>
            <a:gdLst/>
            <a:ahLst/>
            <a:cxnLst/>
            <a:rect l="l" t="t" r="r" b="b"/>
            <a:pathLst>
              <a:path w="9769222" h="6607556" extrusionOk="0">
                <a:moveTo>
                  <a:pt x="44450" y="6474333"/>
                </a:moveTo>
                <a:lnTo>
                  <a:pt x="2397887" y="6332220"/>
                </a:lnTo>
                <a:lnTo>
                  <a:pt x="3516884" y="6119114"/>
                </a:lnTo>
                <a:lnTo>
                  <a:pt x="4920107" y="5559552"/>
                </a:lnTo>
                <a:lnTo>
                  <a:pt x="5595112" y="5541772"/>
                </a:lnTo>
                <a:lnTo>
                  <a:pt x="6456553" y="5062220"/>
                </a:lnTo>
                <a:lnTo>
                  <a:pt x="8064119" y="3561334"/>
                </a:lnTo>
                <a:lnTo>
                  <a:pt x="9396349" y="1642999"/>
                </a:lnTo>
                <a:lnTo>
                  <a:pt x="9653778" y="0"/>
                </a:lnTo>
                <a:lnTo>
                  <a:pt x="9653778" y="6607556"/>
                </a:lnTo>
                <a:lnTo>
                  <a:pt x="9769222" y="6607556"/>
                </a:lnTo>
                <a:lnTo>
                  <a:pt x="0" y="6607556"/>
                </a:lnTo>
                <a:lnTo>
                  <a:pt x="44450" y="6474333"/>
                </a:lnTo>
                <a:close/>
              </a:path>
            </a:pathLst>
          </a:custGeom>
          <a:gradFill>
            <a:gsLst>
              <a:gs pos="0">
                <a:srgbClr val="2B1C58">
                  <a:alpha val="0"/>
                </a:srgbClr>
              </a:gs>
              <a:gs pos="100000">
                <a:srgbClr val="5E378E"/>
              </a:gs>
            </a:gsLst>
            <a:lin ang="16200000" scaled="0"/>
          </a:gradFill>
          <a:ln>
            <a:noFill/>
          </a:ln>
        </p:spPr>
      </p:sp>
      <p:sp>
        <p:nvSpPr>
          <p:cNvPr id="429" name="Google Shape;429;p12"/>
          <p:cNvSpPr/>
          <p:nvPr/>
        </p:nvSpPr>
        <p:spPr>
          <a:xfrm>
            <a:off x="10104753" y="3600882"/>
            <a:ext cx="7406416" cy="5223472"/>
          </a:xfrm>
          <a:custGeom>
            <a:avLst/>
            <a:gdLst/>
            <a:ahLst/>
            <a:cxnLst/>
            <a:rect l="l" t="t" r="r" b="b"/>
            <a:pathLst>
              <a:path w="7406416" h="5223472" extrusionOk="0">
                <a:moveTo>
                  <a:pt x="0" y="0"/>
                </a:moveTo>
                <a:lnTo>
                  <a:pt x="7406416" y="0"/>
                </a:lnTo>
                <a:lnTo>
                  <a:pt x="7406416" y="5223473"/>
                </a:lnTo>
                <a:lnTo>
                  <a:pt x="0" y="52234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30" name="Google Shape;430;p12"/>
          <p:cNvSpPr/>
          <p:nvPr/>
        </p:nvSpPr>
        <p:spPr>
          <a:xfrm>
            <a:off x="10143734" y="3629469"/>
            <a:ext cx="7349204" cy="5197507"/>
          </a:xfrm>
          <a:custGeom>
            <a:avLst/>
            <a:gdLst/>
            <a:ahLst/>
            <a:cxnLst/>
            <a:rect l="l" t="t" r="r" b="b"/>
            <a:pathLst>
              <a:path w="9798939" h="6930009" extrusionOk="0">
                <a:moveTo>
                  <a:pt x="0" y="6888353"/>
                </a:moveTo>
                <a:lnTo>
                  <a:pt x="166370" y="5266817"/>
                </a:lnTo>
                <a:lnTo>
                  <a:pt x="318770" y="3769995"/>
                </a:lnTo>
                <a:lnTo>
                  <a:pt x="512826" y="2162175"/>
                </a:lnTo>
                <a:lnTo>
                  <a:pt x="776097" y="1261237"/>
                </a:lnTo>
                <a:lnTo>
                  <a:pt x="1122680" y="512826"/>
                </a:lnTo>
                <a:lnTo>
                  <a:pt x="1469136" y="221742"/>
                </a:lnTo>
                <a:lnTo>
                  <a:pt x="2148332" y="97028"/>
                </a:lnTo>
                <a:lnTo>
                  <a:pt x="3312541" y="13843"/>
                </a:lnTo>
                <a:lnTo>
                  <a:pt x="9798939" y="0"/>
                </a:lnTo>
                <a:lnTo>
                  <a:pt x="9785096" y="6930009"/>
                </a:lnTo>
                <a:lnTo>
                  <a:pt x="0" y="6888353"/>
                </a:lnTo>
                <a:close/>
              </a:path>
            </a:pathLst>
          </a:custGeom>
          <a:gradFill>
            <a:gsLst>
              <a:gs pos="0">
                <a:srgbClr val="F7941F">
                  <a:alpha val="0"/>
                </a:srgbClr>
              </a:gs>
              <a:gs pos="100000">
                <a:srgbClr val="F7941F">
                  <a:alpha val="58039"/>
                </a:srgbClr>
              </a:gs>
            </a:gsLst>
            <a:lin ang="16200000" scaled="0"/>
          </a:gradFill>
          <a:ln>
            <a:noFill/>
          </a:ln>
        </p:spPr>
      </p:sp>
      <p:sp>
        <p:nvSpPr>
          <p:cNvPr id="431" name="Google Shape;431;p12"/>
          <p:cNvSpPr/>
          <p:nvPr/>
        </p:nvSpPr>
        <p:spPr>
          <a:xfrm rot="709858">
            <a:off x="7950103" y="3640032"/>
            <a:ext cx="332422" cy="255174"/>
          </a:xfrm>
          <a:custGeom>
            <a:avLst/>
            <a:gdLst/>
            <a:ahLst/>
            <a:cxnLst/>
            <a:rect l="l" t="t" r="r" b="b"/>
            <a:pathLst>
              <a:path w="443230" h="340233" extrusionOk="0">
                <a:moveTo>
                  <a:pt x="0" y="340233"/>
                </a:moveTo>
                <a:lnTo>
                  <a:pt x="221615" y="0"/>
                </a:lnTo>
                <a:lnTo>
                  <a:pt x="443230" y="340233"/>
                </a:lnTo>
                <a:close/>
              </a:path>
            </a:pathLst>
          </a:custGeom>
          <a:solidFill>
            <a:srgbClr val="5E378E"/>
          </a:solidFill>
          <a:ln>
            <a:noFill/>
          </a:ln>
        </p:spPr>
      </p:sp>
      <p:grpSp>
        <p:nvGrpSpPr>
          <p:cNvPr id="432" name="Google Shape;432;p12"/>
          <p:cNvGrpSpPr/>
          <p:nvPr/>
        </p:nvGrpSpPr>
        <p:grpSpPr>
          <a:xfrm>
            <a:off x="17171816" y="3436079"/>
            <a:ext cx="352997" cy="352997"/>
            <a:chOff x="0" y="0"/>
            <a:chExt cx="470662" cy="470662"/>
          </a:xfrm>
        </p:grpSpPr>
        <p:sp>
          <p:nvSpPr>
            <p:cNvPr id="433" name="Google Shape;433;p12"/>
            <p:cNvSpPr/>
            <p:nvPr/>
          </p:nvSpPr>
          <p:spPr>
            <a:xfrm>
              <a:off x="28575" y="28575"/>
              <a:ext cx="413512" cy="413512"/>
            </a:xfrm>
            <a:custGeom>
              <a:avLst/>
              <a:gdLst/>
              <a:ahLst/>
              <a:cxnLst/>
              <a:rect l="l" t="t" r="r" b="b"/>
              <a:pathLst>
                <a:path w="413512" h="413512" extrusionOk="0">
                  <a:moveTo>
                    <a:pt x="0" y="206756"/>
                  </a:moveTo>
                  <a:cubicBezTo>
                    <a:pt x="0" y="92583"/>
                    <a:pt x="92583" y="0"/>
                    <a:pt x="206756" y="0"/>
                  </a:cubicBezTo>
                  <a:cubicBezTo>
                    <a:pt x="320929" y="0"/>
                    <a:pt x="413512" y="92583"/>
                    <a:pt x="413512" y="206756"/>
                  </a:cubicBezTo>
                  <a:cubicBezTo>
                    <a:pt x="413512" y="320929"/>
                    <a:pt x="320929" y="413512"/>
                    <a:pt x="206756" y="413512"/>
                  </a:cubicBezTo>
                  <a:cubicBezTo>
                    <a:pt x="92583" y="413512"/>
                    <a:pt x="0" y="320929"/>
                    <a:pt x="0" y="206756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2"/>
            <p:cNvSpPr/>
            <p:nvPr/>
          </p:nvSpPr>
          <p:spPr>
            <a:xfrm>
              <a:off x="0" y="0"/>
              <a:ext cx="470662" cy="470662"/>
            </a:xfrm>
            <a:custGeom>
              <a:avLst/>
              <a:gdLst/>
              <a:ahLst/>
              <a:cxnLst/>
              <a:rect l="l" t="t" r="r" b="b"/>
              <a:pathLst>
                <a:path w="470662" h="470662" extrusionOk="0">
                  <a:moveTo>
                    <a:pt x="0" y="235331"/>
                  </a:moveTo>
                  <a:cubicBezTo>
                    <a:pt x="0" y="105410"/>
                    <a:pt x="105410" y="0"/>
                    <a:pt x="235331" y="0"/>
                  </a:cubicBezTo>
                  <a:lnTo>
                    <a:pt x="235331" y="28575"/>
                  </a:lnTo>
                  <a:lnTo>
                    <a:pt x="235331" y="0"/>
                  </a:lnTo>
                  <a:cubicBezTo>
                    <a:pt x="365252" y="0"/>
                    <a:pt x="470662" y="105410"/>
                    <a:pt x="470662" y="235331"/>
                  </a:cubicBezTo>
                  <a:lnTo>
                    <a:pt x="442087" y="235331"/>
                  </a:lnTo>
                  <a:lnTo>
                    <a:pt x="470662" y="235331"/>
                  </a:lnTo>
                  <a:cubicBezTo>
                    <a:pt x="470662" y="365252"/>
                    <a:pt x="365252" y="470662"/>
                    <a:pt x="235331" y="470662"/>
                  </a:cubicBezTo>
                  <a:lnTo>
                    <a:pt x="235331" y="442087"/>
                  </a:lnTo>
                  <a:lnTo>
                    <a:pt x="235331" y="470662"/>
                  </a:lnTo>
                  <a:cubicBezTo>
                    <a:pt x="105410" y="470662"/>
                    <a:pt x="0" y="365252"/>
                    <a:pt x="0" y="235331"/>
                  </a:cubicBezTo>
                  <a:lnTo>
                    <a:pt x="28575" y="235331"/>
                  </a:lnTo>
                  <a:lnTo>
                    <a:pt x="53467" y="249301"/>
                  </a:lnTo>
                  <a:cubicBezTo>
                    <a:pt x="47117" y="260604"/>
                    <a:pt x="33909" y="266192"/>
                    <a:pt x="21336" y="262890"/>
                  </a:cubicBezTo>
                  <a:cubicBezTo>
                    <a:pt x="8763" y="259588"/>
                    <a:pt x="0" y="248285"/>
                    <a:pt x="0" y="235331"/>
                  </a:cubicBezTo>
                  <a:moveTo>
                    <a:pt x="57150" y="235331"/>
                  </a:moveTo>
                  <a:lnTo>
                    <a:pt x="28575" y="235331"/>
                  </a:lnTo>
                  <a:lnTo>
                    <a:pt x="3683" y="221361"/>
                  </a:lnTo>
                  <a:cubicBezTo>
                    <a:pt x="10033" y="210058"/>
                    <a:pt x="23241" y="204470"/>
                    <a:pt x="35814" y="207772"/>
                  </a:cubicBezTo>
                  <a:cubicBezTo>
                    <a:pt x="48387" y="211074"/>
                    <a:pt x="57150" y="222377"/>
                    <a:pt x="57150" y="235331"/>
                  </a:cubicBezTo>
                  <a:cubicBezTo>
                    <a:pt x="57150" y="333756"/>
                    <a:pt x="136906" y="413512"/>
                    <a:pt x="235331" y="413512"/>
                  </a:cubicBezTo>
                  <a:cubicBezTo>
                    <a:pt x="333756" y="413512"/>
                    <a:pt x="413512" y="333756"/>
                    <a:pt x="413512" y="235331"/>
                  </a:cubicBezTo>
                  <a:cubicBezTo>
                    <a:pt x="413512" y="136906"/>
                    <a:pt x="333756" y="57150"/>
                    <a:pt x="235331" y="57150"/>
                  </a:cubicBezTo>
                  <a:lnTo>
                    <a:pt x="235331" y="28575"/>
                  </a:lnTo>
                  <a:lnTo>
                    <a:pt x="235331" y="57150"/>
                  </a:lnTo>
                  <a:cubicBezTo>
                    <a:pt x="136906" y="57150"/>
                    <a:pt x="57150" y="136906"/>
                    <a:pt x="57150" y="2353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12" descr="Dólar"/>
          <p:cNvSpPr/>
          <p:nvPr/>
        </p:nvSpPr>
        <p:spPr>
          <a:xfrm>
            <a:off x="4680781" y="2706845"/>
            <a:ext cx="686068" cy="686068"/>
          </a:xfrm>
          <a:custGeom>
            <a:avLst/>
            <a:gdLst/>
            <a:ahLst/>
            <a:cxnLst/>
            <a:rect l="l" t="t" r="r" b="b"/>
            <a:pathLst>
              <a:path w="686068" h="686068" extrusionOk="0">
                <a:moveTo>
                  <a:pt x="0" y="0"/>
                </a:moveTo>
                <a:lnTo>
                  <a:pt x="686068" y="0"/>
                </a:lnTo>
                <a:lnTo>
                  <a:pt x="686068" y="686068"/>
                </a:lnTo>
                <a:lnTo>
                  <a:pt x="0" y="686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36" name="Google Shape;436;p12" descr="Bitcoin"/>
          <p:cNvSpPr/>
          <p:nvPr/>
        </p:nvSpPr>
        <p:spPr>
          <a:xfrm>
            <a:off x="13224403" y="2640897"/>
            <a:ext cx="686068" cy="686068"/>
          </a:xfrm>
          <a:custGeom>
            <a:avLst/>
            <a:gdLst/>
            <a:ahLst/>
            <a:cxnLst/>
            <a:rect l="l" t="t" r="r" b="b"/>
            <a:pathLst>
              <a:path w="686068" h="686068" extrusionOk="0">
                <a:moveTo>
                  <a:pt x="0" y="0"/>
                </a:moveTo>
                <a:lnTo>
                  <a:pt x="686068" y="0"/>
                </a:lnTo>
                <a:lnTo>
                  <a:pt x="686068" y="686068"/>
                </a:lnTo>
                <a:lnTo>
                  <a:pt x="0" y="686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37" name="Google Shape;437;p12"/>
          <p:cNvSpPr txBox="1"/>
          <p:nvPr/>
        </p:nvSpPr>
        <p:spPr>
          <a:xfrm>
            <a:off x="5340708" y="2713920"/>
            <a:ext cx="362646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75" b="1" i="0" u="none" strike="noStrike" cap="none">
                <a:solidFill>
                  <a:srgbClr val="3C3C3C"/>
                </a:solidFill>
                <a:latin typeface="Arimo"/>
                <a:ea typeface="Arimo"/>
                <a:cs typeface="Arimo"/>
                <a:sym typeface="Arimo"/>
              </a:rPr>
              <a:t>21 Trillones</a:t>
            </a:r>
            <a:endParaRPr/>
          </a:p>
        </p:txBody>
      </p:sp>
      <p:sp>
        <p:nvSpPr>
          <p:cNvPr id="438" name="Google Shape;438;p12"/>
          <p:cNvSpPr txBox="1"/>
          <p:nvPr/>
        </p:nvSpPr>
        <p:spPr>
          <a:xfrm>
            <a:off x="13942093" y="2666855"/>
            <a:ext cx="362646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75" b="1" i="0" u="none" strike="noStrike" cap="none">
                <a:solidFill>
                  <a:srgbClr val="3C3C3C"/>
                </a:solidFill>
                <a:latin typeface="Arimo"/>
                <a:ea typeface="Arimo"/>
                <a:cs typeface="Arimo"/>
                <a:sym typeface="Arimo"/>
              </a:rPr>
              <a:t>21 millones</a:t>
            </a:r>
            <a:endParaRPr/>
          </a:p>
        </p:txBody>
      </p:sp>
      <p:sp>
        <p:nvSpPr>
          <p:cNvPr id="439" name="Google Shape;439;p12"/>
          <p:cNvSpPr txBox="1"/>
          <p:nvPr/>
        </p:nvSpPr>
        <p:spPr>
          <a:xfrm>
            <a:off x="894483" y="6397582"/>
            <a:ext cx="4621952" cy="151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3C3C3C"/>
                </a:solidFill>
                <a:latin typeface="Arimo"/>
                <a:ea typeface="Arimo"/>
                <a:cs typeface="Arimo"/>
                <a:sym typeface="Arimo"/>
              </a:rPr>
              <a:t>Oferta monetaria M2 de EE.UU.</a:t>
            </a:r>
            <a:endParaRPr/>
          </a:p>
          <a:p>
            <a:pPr marL="0" marR="0" lvl="0" indent="0" algn="l" rtl="0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7F7F7F"/>
                </a:solidFill>
                <a:latin typeface="Arimo"/>
                <a:ea typeface="Arimo"/>
                <a:cs typeface="Arimo"/>
                <a:sym typeface="Arimo"/>
              </a:rPr>
              <a:t>1960-2023</a:t>
            </a:r>
            <a:endParaRPr/>
          </a:p>
        </p:txBody>
      </p:sp>
      <p:sp>
        <p:nvSpPr>
          <p:cNvPr id="440" name="Google Shape;440;p12"/>
          <p:cNvSpPr txBox="1"/>
          <p:nvPr/>
        </p:nvSpPr>
        <p:spPr>
          <a:xfrm>
            <a:off x="12171958" y="6397582"/>
            <a:ext cx="4621952" cy="151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Oferta monetaria de Bitcoin</a:t>
            </a:r>
            <a:endParaRPr/>
          </a:p>
          <a:p>
            <a:pPr marL="0" marR="0" lvl="0" indent="0" algn="l" rtl="0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7F7F7F"/>
                </a:solidFill>
                <a:latin typeface="Arimo"/>
                <a:ea typeface="Arimo"/>
                <a:cs typeface="Arimo"/>
                <a:sym typeface="Arimo"/>
              </a:rPr>
              <a:t>2009-2140</a:t>
            </a:r>
            <a:endParaRPr/>
          </a:p>
        </p:txBody>
      </p:sp>
      <p:sp>
        <p:nvSpPr>
          <p:cNvPr id="441" name="Google Shape;441;p12"/>
          <p:cNvSpPr/>
          <p:nvPr/>
        </p:nvSpPr>
        <p:spPr>
          <a:xfrm rot="10800000">
            <a:off x="9472" y="-601724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6000"/>
            </a:blip>
            <a:srcRect/>
            <a:stretch>
              <a:fillRect l="-102626" b="-46"/>
            </a:stretch>
          </a:blipFill>
          <a:ln>
            <a:noFill/>
          </a:ln>
        </p:spPr>
      </p:sp>
      <p:sp>
        <p:nvSpPr>
          <p:cNvPr id="442" name="Google Shape;442;p12"/>
          <p:cNvSpPr/>
          <p:nvPr/>
        </p:nvSpPr>
        <p:spPr>
          <a:xfrm>
            <a:off x="1870136" y="821275"/>
            <a:ext cx="14570487" cy="1072610"/>
          </a:xfrm>
          <a:custGeom>
            <a:avLst/>
            <a:gdLst/>
            <a:ahLst/>
            <a:cxnLst/>
            <a:rect l="l" t="t" r="r" b="b"/>
            <a:pathLst>
              <a:path w="19427317" h="1430147" extrusionOk="0">
                <a:moveTo>
                  <a:pt x="0" y="238379"/>
                </a:moveTo>
                <a:cubicBezTo>
                  <a:pt x="0" y="106680"/>
                  <a:pt x="106680" y="0"/>
                  <a:pt x="238379" y="0"/>
                </a:cubicBezTo>
                <a:lnTo>
                  <a:pt x="19188937" y="0"/>
                </a:lnTo>
                <a:cubicBezTo>
                  <a:pt x="19320636" y="0"/>
                  <a:pt x="19427317" y="106680"/>
                  <a:pt x="19427317" y="238379"/>
                </a:cubicBezTo>
                <a:lnTo>
                  <a:pt x="19427317" y="1191768"/>
                </a:lnTo>
                <a:cubicBezTo>
                  <a:pt x="19427317" y="1323467"/>
                  <a:pt x="19320636" y="1430147"/>
                  <a:pt x="19188937" y="1430147"/>
                </a:cubicBezTo>
                <a:lnTo>
                  <a:pt x="238379" y="1430147"/>
                </a:lnTo>
                <a:cubicBezTo>
                  <a:pt x="106680" y="1430020"/>
                  <a:pt x="0" y="1323340"/>
                  <a:pt x="0" y="1191768"/>
                </a:cubicBezTo>
                <a:close/>
              </a:path>
            </a:pathLst>
          </a:cu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2"/>
          <p:cNvSpPr txBox="1"/>
          <p:nvPr/>
        </p:nvSpPr>
        <p:spPr>
          <a:xfrm>
            <a:off x="1484085" y="725006"/>
            <a:ext cx="15326977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1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Bitcoin como dinero digital sólido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3"/>
          <p:cNvSpPr/>
          <p:nvPr/>
        </p:nvSpPr>
        <p:spPr>
          <a:xfrm rot="10800000">
            <a:off x="9472" y="-601724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6000"/>
            </a:blip>
            <a:srcRect/>
            <a:stretch>
              <a:fillRect l="-102626" b="-46"/>
            </a:stretch>
          </a:blipFill>
          <a:ln>
            <a:noFill/>
          </a:ln>
        </p:spPr>
      </p:sp>
      <p:sp>
        <p:nvSpPr>
          <p:cNvPr id="453" name="Google Shape;453;p13"/>
          <p:cNvSpPr/>
          <p:nvPr/>
        </p:nvSpPr>
        <p:spPr>
          <a:xfrm>
            <a:off x="2280152" y="522793"/>
            <a:ext cx="16097325" cy="9391842"/>
          </a:xfrm>
          <a:custGeom>
            <a:avLst/>
            <a:gdLst/>
            <a:ahLst/>
            <a:cxnLst/>
            <a:rect l="l" t="t" r="r" b="b"/>
            <a:pathLst>
              <a:path w="16097325" h="9391842" extrusionOk="0">
                <a:moveTo>
                  <a:pt x="0" y="0"/>
                </a:moveTo>
                <a:lnTo>
                  <a:pt x="16097325" y="0"/>
                </a:lnTo>
                <a:lnTo>
                  <a:pt x="16097325" y="9391842"/>
                </a:lnTo>
                <a:lnTo>
                  <a:pt x="0" y="93918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16404" b="-2692"/>
            </a:stretch>
          </a:blipFill>
          <a:ln>
            <a:noFill/>
          </a:ln>
        </p:spPr>
      </p:sp>
      <p:grpSp>
        <p:nvGrpSpPr>
          <p:cNvPr id="454" name="Google Shape;454;p13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455" name="Google Shape;455;p13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56" name="Google Shape;456;p13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sp>
        <p:nvSpPr>
          <p:cNvPr id="457" name="Google Shape;457;p13"/>
          <p:cNvSpPr txBox="1"/>
          <p:nvPr/>
        </p:nvSpPr>
        <p:spPr>
          <a:xfrm>
            <a:off x="808461" y="7261554"/>
            <a:ext cx="3253447" cy="147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64" b="0" i="0" u="none" strike="noStrike" cap="none">
                <a:solidFill>
                  <a:srgbClr val="F7941F"/>
                </a:solidFill>
                <a:latin typeface="Open Sans"/>
                <a:ea typeface="Open Sans"/>
                <a:cs typeface="Open Sans"/>
                <a:sym typeface="Open Sans"/>
              </a:rPr>
              <a:t>Es el resultado de 40 años de investigación, desarrollo y demanda.</a:t>
            </a:r>
            <a:endParaRPr/>
          </a:p>
        </p:txBody>
      </p:sp>
      <p:sp>
        <p:nvSpPr>
          <p:cNvPr id="458" name="Google Shape;458;p13"/>
          <p:cNvSpPr/>
          <p:nvPr/>
        </p:nvSpPr>
        <p:spPr>
          <a:xfrm rot="5400000">
            <a:off x="16436628" y="8433695"/>
            <a:ext cx="894588" cy="2820066"/>
          </a:xfrm>
          <a:custGeom>
            <a:avLst/>
            <a:gdLst/>
            <a:ahLst/>
            <a:cxnLst/>
            <a:rect l="l" t="t" r="r" b="b"/>
            <a:pathLst>
              <a:path w="1192784" h="3760089" extrusionOk="0">
                <a:moveTo>
                  <a:pt x="0" y="0"/>
                </a:moveTo>
                <a:lnTo>
                  <a:pt x="1192784" y="0"/>
                </a:lnTo>
                <a:lnTo>
                  <a:pt x="1192784" y="3760089"/>
                </a:lnTo>
                <a:lnTo>
                  <a:pt x="0" y="376008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59" name="Google Shape;459;p13"/>
          <p:cNvSpPr/>
          <p:nvPr/>
        </p:nvSpPr>
        <p:spPr>
          <a:xfrm>
            <a:off x="2820020" y="9396434"/>
            <a:ext cx="1333310" cy="460819"/>
          </a:xfrm>
          <a:custGeom>
            <a:avLst/>
            <a:gdLst/>
            <a:ahLst/>
            <a:cxnLst/>
            <a:rect l="l" t="t" r="r" b="b"/>
            <a:pathLst>
              <a:path w="1777746" h="614426" extrusionOk="0">
                <a:moveTo>
                  <a:pt x="0" y="0"/>
                </a:moveTo>
                <a:lnTo>
                  <a:pt x="1777746" y="0"/>
                </a:lnTo>
                <a:lnTo>
                  <a:pt x="1777746" y="614426"/>
                </a:lnTo>
                <a:lnTo>
                  <a:pt x="0" y="6144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60" name="Google Shape;460;p13"/>
          <p:cNvSpPr/>
          <p:nvPr/>
        </p:nvSpPr>
        <p:spPr>
          <a:xfrm>
            <a:off x="6380157" y="9396434"/>
            <a:ext cx="1333310" cy="460819"/>
          </a:xfrm>
          <a:custGeom>
            <a:avLst/>
            <a:gdLst/>
            <a:ahLst/>
            <a:cxnLst/>
            <a:rect l="l" t="t" r="r" b="b"/>
            <a:pathLst>
              <a:path w="1777746" h="614426" extrusionOk="0">
                <a:moveTo>
                  <a:pt x="0" y="0"/>
                </a:moveTo>
                <a:lnTo>
                  <a:pt x="1777746" y="0"/>
                </a:lnTo>
                <a:lnTo>
                  <a:pt x="1777746" y="614426"/>
                </a:lnTo>
                <a:lnTo>
                  <a:pt x="0" y="6144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61" name="Google Shape;461;p13"/>
          <p:cNvSpPr/>
          <p:nvPr/>
        </p:nvSpPr>
        <p:spPr>
          <a:xfrm>
            <a:off x="9662158" y="9396434"/>
            <a:ext cx="1333310" cy="460819"/>
          </a:xfrm>
          <a:custGeom>
            <a:avLst/>
            <a:gdLst/>
            <a:ahLst/>
            <a:cxnLst/>
            <a:rect l="l" t="t" r="r" b="b"/>
            <a:pathLst>
              <a:path w="1777746" h="614426" extrusionOk="0">
                <a:moveTo>
                  <a:pt x="0" y="0"/>
                </a:moveTo>
                <a:lnTo>
                  <a:pt x="1777746" y="0"/>
                </a:lnTo>
                <a:lnTo>
                  <a:pt x="1777746" y="614426"/>
                </a:lnTo>
                <a:lnTo>
                  <a:pt x="0" y="6144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62" name="Google Shape;462;p13"/>
          <p:cNvSpPr/>
          <p:nvPr/>
        </p:nvSpPr>
        <p:spPr>
          <a:xfrm>
            <a:off x="13018329" y="9396434"/>
            <a:ext cx="1333310" cy="460819"/>
          </a:xfrm>
          <a:custGeom>
            <a:avLst/>
            <a:gdLst/>
            <a:ahLst/>
            <a:cxnLst/>
            <a:rect l="l" t="t" r="r" b="b"/>
            <a:pathLst>
              <a:path w="1777746" h="614426" extrusionOk="0">
                <a:moveTo>
                  <a:pt x="0" y="0"/>
                </a:moveTo>
                <a:lnTo>
                  <a:pt x="1777746" y="0"/>
                </a:lnTo>
                <a:lnTo>
                  <a:pt x="1777746" y="614426"/>
                </a:lnTo>
                <a:lnTo>
                  <a:pt x="0" y="6144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63" name="Google Shape;463;p13"/>
          <p:cNvSpPr txBox="1"/>
          <p:nvPr/>
        </p:nvSpPr>
        <p:spPr>
          <a:xfrm>
            <a:off x="2593874" y="9420544"/>
            <a:ext cx="1785605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10" b="1" i="0" u="none" strike="noStrike" cap="none">
                <a:solidFill>
                  <a:srgbClr val="5E378E"/>
                </a:solidFill>
                <a:latin typeface="Arimo"/>
                <a:ea typeface="Arimo"/>
                <a:cs typeface="Arimo"/>
                <a:sym typeface="Arimo"/>
              </a:rPr>
              <a:t>-40 años</a:t>
            </a:r>
            <a:endParaRPr/>
          </a:p>
        </p:txBody>
      </p:sp>
      <p:sp>
        <p:nvSpPr>
          <p:cNvPr id="464" name="Google Shape;464;p13"/>
          <p:cNvSpPr txBox="1"/>
          <p:nvPr/>
        </p:nvSpPr>
        <p:spPr>
          <a:xfrm>
            <a:off x="6150226" y="9420544"/>
            <a:ext cx="1785605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10" b="1" i="0" u="none" strike="noStrike" cap="none">
                <a:solidFill>
                  <a:srgbClr val="5E378E"/>
                </a:solidFill>
                <a:latin typeface="Arimo"/>
                <a:ea typeface="Arimo"/>
                <a:cs typeface="Arimo"/>
                <a:sym typeface="Arimo"/>
              </a:rPr>
              <a:t>-30 años</a:t>
            </a:r>
            <a:endParaRPr/>
          </a:p>
        </p:txBody>
      </p:sp>
      <p:sp>
        <p:nvSpPr>
          <p:cNvPr id="465" name="Google Shape;465;p13"/>
          <p:cNvSpPr txBox="1"/>
          <p:nvPr/>
        </p:nvSpPr>
        <p:spPr>
          <a:xfrm>
            <a:off x="9538562" y="9420544"/>
            <a:ext cx="1785605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10" b="1" i="0" u="none" strike="noStrike" cap="none">
                <a:solidFill>
                  <a:srgbClr val="5E378E"/>
                </a:solidFill>
                <a:latin typeface="Arimo"/>
                <a:ea typeface="Arimo"/>
                <a:cs typeface="Arimo"/>
                <a:sym typeface="Arimo"/>
              </a:rPr>
              <a:t>-20 años</a:t>
            </a:r>
            <a:endParaRPr/>
          </a:p>
        </p:txBody>
      </p:sp>
      <p:sp>
        <p:nvSpPr>
          <p:cNvPr id="466" name="Google Shape;466;p13"/>
          <p:cNvSpPr txBox="1"/>
          <p:nvPr/>
        </p:nvSpPr>
        <p:spPr>
          <a:xfrm>
            <a:off x="12688874" y="9432609"/>
            <a:ext cx="1785605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10" b="1" i="0" u="none" strike="noStrike" cap="none">
                <a:solidFill>
                  <a:srgbClr val="5E378E"/>
                </a:solidFill>
                <a:latin typeface="Arimo"/>
                <a:ea typeface="Arimo"/>
                <a:cs typeface="Arimo"/>
                <a:sym typeface="Arimo"/>
              </a:rPr>
              <a:t>-10 años</a:t>
            </a:r>
            <a:endParaRPr/>
          </a:p>
        </p:txBody>
      </p:sp>
      <p:sp>
        <p:nvSpPr>
          <p:cNvPr id="467" name="Google Shape;467;p13"/>
          <p:cNvSpPr/>
          <p:nvPr/>
        </p:nvSpPr>
        <p:spPr>
          <a:xfrm>
            <a:off x="3528009" y="5031165"/>
            <a:ext cx="13037630" cy="85725"/>
          </a:xfrm>
          <a:custGeom>
            <a:avLst/>
            <a:gdLst/>
            <a:ahLst/>
            <a:cxnLst/>
            <a:rect l="l" t="t" r="r" b="b"/>
            <a:pathLst>
              <a:path w="17383506" h="114300" extrusionOk="0">
                <a:moveTo>
                  <a:pt x="0" y="0"/>
                </a:moveTo>
                <a:lnTo>
                  <a:pt x="17383506" y="0"/>
                </a:lnTo>
                <a:lnTo>
                  <a:pt x="17383506" y="114300"/>
                </a:lnTo>
                <a:lnTo>
                  <a:pt x="0" y="114300"/>
                </a:lnTo>
                <a:close/>
              </a:path>
            </a:pathLst>
          </a:custGeom>
          <a:solidFill>
            <a:srgbClr val="5E378E"/>
          </a:solidFill>
          <a:ln>
            <a:noFill/>
          </a:ln>
        </p:spPr>
      </p:sp>
      <p:sp>
        <p:nvSpPr>
          <p:cNvPr id="468" name="Google Shape;468;p13"/>
          <p:cNvSpPr/>
          <p:nvPr/>
        </p:nvSpPr>
        <p:spPr>
          <a:xfrm>
            <a:off x="809942" y="809941"/>
            <a:ext cx="4185475" cy="865346"/>
          </a:xfrm>
          <a:custGeom>
            <a:avLst/>
            <a:gdLst/>
            <a:ahLst/>
            <a:cxnLst/>
            <a:rect l="l" t="t" r="r" b="b"/>
            <a:pathLst>
              <a:path w="5580634" h="1153795" extrusionOk="0">
                <a:moveTo>
                  <a:pt x="0" y="192278"/>
                </a:moveTo>
                <a:cubicBezTo>
                  <a:pt x="0" y="86106"/>
                  <a:pt x="86106" y="0"/>
                  <a:pt x="192278" y="0"/>
                </a:cubicBezTo>
                <a:lnTo>
                  <a:pt x="5388356" y="0"/>
                </a:lnTo>
                <a:cubicBezTo>
                  <a:pt x="5494528" y="0"/>
                  <a:pt x="5580634" y="86106"/>
                  <a:pt x="5580634" y="192278"/>
                </a:cubicBezTo>
                <a:lnTo>
                  <a:pt x="5580634" y="961517"/>
                </a:lnTo>
                <a:cubicBezTo>
                  <a:pt x="5580634" y="1067689"/>
                  <a:pt x="5494528" y="1153795"/>
                  <a:pt x="5388356" y="1153795"/>
                </a:cubicBezTo>
                <a:lnTo>
                  <a:pt x="192278" y="1153795"/>
                </a:lnTo>
                <a:cubicBezTo>
                  <a:pt x="86106" y="1153795"/>
                  <a:pt x="0" y="1067689"/>
                  <a:pt x="0" y="961517"/>
                </a:cubicBezTo>
                <a:close/>
              </a:path>
            </a:pathLst>
          </a:custGeom>
          <a:solidFill>
            <a:srgbClr val="5E37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13"/>
          <p:cNvSpPr txBox="1"/>
          <p:nvPr/>
        </p:nvSpPr>
        <p:spPr>
          <a:xfrm>
            <a:off x="913718" y="1009650"/>
            <a:ext cx="397793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33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La creación de Bitcoin</a:t>
            </a:r>
            <a:endParaRPr/>
          </a:p>
        </p:txBody>
      </p:sp>
      <p:sp>
        <p:nvSpPr>
          <p:cNvPr id="470" name="Google Shape;470;p13"/>
          <p:cNvSpPr/>
          <p:nvPr/>
        </p:nvSpPr>
        <p:spPr>
          <a:xfrm>
            <a:off x="14356211" y="8395996"/>
            <a:ext cx="3881057" cy="1083849"/>
          </a:xfrm>
          <a:custGeom>
            <a:avLst/>
            <a:gdLst/>
            <a:ahLst/>
            <a:cxnLst/>
            <a:rect l="l" t="t" r="r" b="b"/>
            <a:pathLst>
              <a:path w="5174742" h="1445133" extrusionOk="0">
                <a:moveTo>
                  <a:pt x="0" y="0"/>
                </a:moveTo>
                <a:lnTo>
                  <a:pt x="5174742" y="0"/>
                </a:lnTo>
                <a:lnTo>
                  <a:pt x="5174742" y="1445133"/>
                </a:lnTo>
                <a:lnTo>
                  <a:pt x="0" y="14451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71" name="Google Shape;471;p13"/>
          <p:cNvSpPr/>
          <p:nvPr/>
        </p:nvSpPr>
        <p:spPr>
          <a:xfrm>
            <a:off x="13356806" y="7168709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6000"/>
            </a:blip>
            <a:srcRect/>
            <a:stretch>
              <a:fillRect l="-102626" b="-46"/>
            </a:stretch>
          </a:blipFill>
          <a:ln>
            <a:noFill/>
          </a:ln>
        </p:spPr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1C58"/>
            </a:gs>
            <a:gs pos="100000">
              <a:srgbClr val="5E378E"/>
            </a:gs>
          </a:gsLst>
          <a:lin ang="2700000" scaled="0"/>
        </a:gradFill>
        <a:effectLst/>
      </p:bgPr>
    </p:bg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4"/>
          <p:cNvSpPr/>
          <p:nvPr/>
        </p:nvSpPr>
        <p:spPr>
          <a:xfrm rot="10800000">
            <a:off x="-11388" y="-620792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6000"/>
            </a:blip>
            <a:srcRect/>
            <a:stretch>
              <a:fillRect l="-102626" b="-46"/>
            </a:stretch>
          </a:blipFill>
          <a:ln>
            <a:noFill/>
          </a:ln>
        </p:spPr>
      </p:sp>
      <p:cxnSp>
        <p:nvCxnSpPr>
          <p:cNvPr id="481" name="Google Shape;481;p14"/>
          <p:cNvCxnSpPr/>
          <p:nvPr/>
        </p:nvCxnSpPr>
        <p:spPr>
          <a:xfrm rot="19655">
            <a:off x="1043710" y="6209161"/>
            <a:ext cx="7499728" cy="0"/>
          </a:xfrm>
          <a:prstGeom prst="straightConnector1">
            <a:avLst/>
          </a:prstGeom>
          <a:noFill/>
          <a:ln w="4762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2" name="Google Shape;482;p14"/>
          <p:cNvSpPr/>
          <p:nvPr/>
        </p:nvSpPr>
        <p:spPr>
          <a:xfrm>
            <a:off x="10758234" y="2755299"/>
            <a:ext cx="6724651" cy="6724651"/>
          </a:xfrm>
          <a:custGeom>
            <a:avLst/>
            <a:gdLst/>
            <a:ahLst/>
            <a:cxnLst/>
            <a:rect l="l" t="t" r="r" b="b"/>
            <a:pathLst>
              <a:path w="8966200" h="8966200" extrusionOk="0">
                <a:moveTo>
                  <a:pt x="0" y="4483100"/>
                </a:moveTo>
                <a:cubicBezTo>
                  <a:pt x="0" y="2007108"/>
                  <a:pt x="2007108" y="0"/>
                  <a:pt x="4483100" y="0"/>
                </a:cubicBezTo>
                <a:cubicBezTo>
                  <a:pt x="6959092" y="0"/>
                  <a:pt x="8966200" y="2007108"/>
                  <a:pt x="8966200" y="4483100"/>
                </a:cubicBezTo>
                <a:cubicBezTo>
                  <a:pt x="8966200" y="6959092"/>
                  <a:pt x="6959092" y="8966200"/>
                  <a:pt x="4483100" y="8966200"/>
                </a:cubicBezTo>
                <a:cubicBezTo>
                  <a:pt x="2007108" y="8966200"/>
                  <a:pt x="0" y="6958965"/>
                  <a:pt x="0" y="4483100"/>
                </a:cubicBezTo>
                <a:close/>
              </a:path>
            </a:pathLst>
          </a:custGeom>
          <a:solidFill>
            <a:srgbClr val="F794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3" name="Google Shape;483;p14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484" name="Google Shape;484;p14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85" name="Google Shape;485;p14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sp>
        <p:nvSpPr>
          <p:cNvPr id="486" name="Google Shape;486;p14" descr="Carteras"/>
          <p:cNvSpPr/>
          <p:nvPr/>
        </p:nvSpPr>
        <p:spPr>
          <a:xfrm>
            <a:off x="10546964" y="1585256"/>
            <a:ext cx="6935859" cy="7952995"/>
          </a:xfrm>
          <a:custGeom>
            <a:avLst/>
            <a:gdLst/>
            <a:ahLst/>
            <a:cxnLst/>
            <a:rect l="l" t="t" r="r" b="b"/>
            <a:pathLst>
              <a:path w="6935859" h="7952995" extrusionOk="0">
                <a:moveTo>
                  <a:pt x="0" y="0"/>
                </a:moveTo>
                <a:lnTo>
                  <a:pt x="6935859" y="0"/>
                </a:lnTo>
                <a:lnTo>
                  <a:pt x="6935859" y="7952995"/>
                </a:lnTo>
                <a:lnTo>
                  <a:pt x="0" y="79529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r="-4"/>
            </a:stretch>
          </a:blipFill>
          <a:ln>
            <a:noFill/>
          </a:ln>
        </p:spPr>
      </p:sp>
      <p:sp>
        <p:nvSpPr>
          <p:cNvPr id="487" name="Google Shape;487;p14"/>
          <p:cNvSpPr txBox="1"/>
          <p:nvPr/>
        </p:nvSpPr>
        <p:spPr>
          <a:xfrm>
            <a:off x="896099" y="3627242"/>
            <a:ext cx="6069182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Una billetera es la interfaz que utiliza para enviar y recibir transacciones de Bitcoin.</a:t>
            </a:r>
            <a:endParaRPr/>
          </a:p>
        </p:txBody>
      </p:sp>
      <p:sp>
        <p:nvSpPr>
          <p:cNvPr id="488" name="Google Shape;488;p14"/>
          <p:cNvSpPr txBox="1"/>
          <p:nvPr/>
        </p:nvSpPr>
        <p:spPr>
          <a:xfrm>
            <a:off x="901367" y="6525192"/>
            <a:ext cx="2076460" cy="82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1" b="0" i="0" u="none" strike="noStrike" cap="none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</a:rPr>
              <a:t>Frase semilla </a:t>
            </a:r>
            <a:endParaRPr/>
          </a:p>
        </p:txBody>
      </p:sp>
      <p:sp>
        <p:nvSpPr>
          <p:cNvPr id="489" name="Google Shape;489;p14"/>
          <p:cNvSpPr txBox="1"/>
          <p:nvPr/>
        </p:nvSpPr>
        <p:spPr>
          <a:xfrm>
            <a:off x="3361782" y="6525192"/>
            <a:ext cx="2076460" cy="82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1" b="0" i="0" u="none" strike="noStrike" cap="none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</a:rPr>
              <a:t>Clave privada</a:t>
            </a:r>
            <a:endParaRPr/>
          </a:p>
        </p:txBody>
      </p:sp>
      <p:sp>
        <p:nvSpPr>
          <p:cNvPr id="490" name="Google Shape;490;p14"/>
          <p:cNvSpPr txBox="1"/>
          <p:nvPr/>
        </p:nvSpPr>
        <p:spPr>
          <a:xfrm>
            <a:off x="5714611" y="6525192"/>
            <a:ext cx="2076460" cy="82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1" b="0" i="0" u="none" strike="noStrike" cap="none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</a:rPr>
              <a:t>Clave pública </a:t>
            </a:r>
            <a:endParaRPr/>
          </a:p>
        </p:txBody>
      </p:sp>
      <p:sp>
        <p:nvSpPr>
          <p:cNvPr id="491" name="Google Shape;491;p14"/>
          <p:cNvSpPr txBox="1"/>
          <p:nvPr/>
        </p:nvSpPr>
        <p:spPr>
          <a:xfrm>
            <a:off x="8136362" y="6525192"/>
            <a:ext cx="207646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1" b="0" i="0" u="none" strike="noStrike" cap="none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</a:rPr>
              <a:t>DIRECCIÓN </a:t>
            </a:r>
            <a:endParaRPr/>
          </a:p>
        </p:txBody>
      </p:sp>
      <p:grpSp>
        <p:nvGrpSpPr>
          <p:cNvPr id="492" name="Google Shape;492;p14"/>
          <p:cNvGrpSpPr/>
          <p:nvPr/>
        </p:nvGrpSpPr>
        <p:grpSpPr>
          <a:xfrm>
            <a:off x="799222" y="5975022"/>
            <a:ext cx="439197" cy="439292"/>
            <a:chOff x="0" y="0"/>
            <a:chExt cx="585597" cy="585724"/>
          </a:xfrm>
        </p:grpSpPr>
        <p:sp>
          <p:nvSpPr>
            <p:cNvPr id="493" name="Google Shape;493;p14"/>
            <p:cNvSpPr/>
            <p:nvPr/>
          </p:nvSpPr>
          <p:spPr>
            <a:xfrm>
              <a:off x="14351" y="14351"/>
              <a:ext cx="557022" cy="557022"/>
            </a:xfrm>
            <a:custGeom>
              <a:avLst/>
              <a:gdLst/>
              <a:ahLst/>
              <a:cxnLst/>
              <a:rect l="l" t="t" r="r" b="b"/>
              <a:pathLst>
                <a:path w="557022" h="557022" extrusionOk="0">
                  <a:moveTo>
                    <a:pt x="0" y="278511"/>
                  </a:moveTo>
                  <a:cubicBezTo>
                    <a:pt x="0" y="124714"/>
                    <a:pt x="124714" y="0"/>
                    <a:pt x="278511" y="0"/>
                  </a:cubicBezTo>
                  <a:cubicBezTo>
                    <a:pt x="432308" y="0"/>
                    <a:pt x="557022" y="124714"/>
                    <a:pt x="557022" y="278511"/>
                  </a:cubicBezTo>
                  <a:cubicBezTo>
                    <a:pt x="557022" y="432308"/>
                    <a:pt x="432308" y="557022"/>
                    <a:pt x="278511" y="557022"/>
                  </a:cubicBezTo>
                  <a:cubicBezTo>
                    <a:pt x="124714" y="557022"/>
                    <a:pt x="0" y="432308"/>
                    <a:pt x="0" y="278511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4"/>
            <p:cNvSpPr/>
            <p:nvPr/>
          </p:nvSpPr>
          <p:spPr>
            <a:xfrm>
              <a:off x="0" y="0"/>
              <a:ext cx="585597" cy="585724"/>
            </a:xfrm>
            <a:custGeom>
              <a:avLst/>
              <a:gdLst/>
              <a:ahLst/>
              <a:cxnLst/>
              <a:rect l="l" t="t" r="r" b="b"/>
              <a:pathLst>
                <a:path w="585597" h="585724" extrusionOk="0">
                  <a:moveTo>
                    <a:pt x="0" y="292862"/>
                  </a:moveTo>
                  <a:cubicBezTo>
                    <a:pt x="0" y="131064"/>
                    <a:pt x="131064" y="0"/>
                    <a:pt x="292862" y="0"/>
                  </a:cubicBezTo>
                  <a:lnTo>
                    <a:pt x="292862" y="14351"/>
                  </a:lnTo>
                  <a:lnTo>
                    <a:pt x="292862" y="0"/>
                  </a:lnTo>
                  <a:cubicBezTo>
                    <a:pt x="454533" y="0"/>
                    <a:pt x="585597" y="131064"/>
                    <a:pt x="585597" y="292862"/>
                  </a:cubicBezTo>
                  <a:lnTo>
                    <a:pt x="571246" y="292862"/>
                  </a:lnTo>
                  <a:lnTo>
                    <a:pt x="585597" y="292862"/>
                  </a:lnTo>
                  <a:cubicBezTo>
                    <a:pt x="585597" y="454533"/>
                    <a:pt x="454533" y="585724"/>
                    <a:pt x="292735" y="585724"/>
                  </a:cubicBezTo>
                  <a:lnTo>
                    <a:pt x="292735" y="571246"/>
                  </a:lnTo>
                  <a:lnTo>
                    <a:pt x="292735" y="585597"/>
                  </a:lnTo>
                  <a:cubicBezTo>
                    <a:pt x="131064" y="585597"/>
                    <a:pt x="0" y="454533"/>
                    <a:pt x="0" y="292862"/>
                  </a:cubicBezTo>
                  <a:lnTo>
                    <a:pt x="14351" y="292862"/>
                  </a:lnTo>
                  <a:lnTo>
                    <a:pt x="28575" y="292862"/>
                  </a:lnTo>
                  <a:lnTo>
                    <a:pt x="14351" y="292862"/>
                  </a:lnTo>
                  <a:lnTo>
                    <a:pt x="0" y="292862"/>
                  </a:lnTo>
                  <a:moveTo>
                    <a:pt x="28575" y="292862"/>
                  </a:moveTo>
                  <a:cubicBezTo>
                    <a:pt x="28575" y="300736"/>
                    <a:pt x="22225" y="307213"/>
                    <a:pt x="14224" y="307213"/>
                  </a:cubicBezTo>
                  <a:cubicBezTo>
                    <a:pt x="6223" y="307213"/>
                    <a:pt x="0" y="300736"/>
                    <a:pt x="0" y="292862"/>
                  </a:cubicBezTo>
                  <a:cubicBezTo>
                    <a:pt x="0" y="284988"/>
                    <a:pt x="6350" y="278511"/>
                    <a:pt x="14351" y="278511"/>
                  </a:cubicBezTo>
                  <a:cubicBezTo>
                    <a:pt x="22352" y="278511"/>
                    <a:pt x="28702" y="284861"/>
                    <a:pt x="28702" y="292862"/>
                  </a:cubicBezTo>
                  <a:cubicBezTo>
                    <a:pt x="28702" y="438785"/>
                    <a:pt x="146939" y="557022"/>
                    <a:pt x="292862" y="557022"/>
                  </a:cubicBezTo>
                  <a:cubicBezTo>
                    <a:pt x="438785" y="557022"/>
                    <a:pt x="557022" y="438785"/>
                    <a:pt x="557022" y="292862"/>
                  </a:cubicBezTo>
                  <a:cubicBezTo>
                    <a:pt x="557022" y="146939"/>
                    <a:pt x="438785" y="28702"/>
                    <a:pt x="292862" y="28702"/>
                  </a:cubicBezTo>
                  <a:lnTo>
                    <a:pt x="292862" y="14351"/>
                  </a:lnTo>
                  <a:lnTo>
                    <a:pt x="292862" y="28575"/>
                  </a:lnTo>
                  <a:cubicBezTo>
                    <a:pt x="146939" y="28575"/>
                    <a:pt x="28702" y="146812"/>
                    <a:pt x="28702" y="2927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" name="Google Shape;495;p14"/>
          <p:cNvGrpSpPr/>
          <p:nvPr/>
        </p:nvGrpSpPr>
        <p:grpSpPr>
          <a:xfrm>
            <a:off x="3313800" y="5975022"/>
            <a:ext cx="439197" cy="439292"/>
            <a:chOff x="0" y="0"/>
            <a:chExt cx="585597" cy="585724"/>
          </a:xfrm>
        </p:grpSpPr>
        <p:sp>
          <p:nvSpPr>
            <p:cNvPr id="496" name="Google Shape;496;p14"/>
            <p:cNvSpPr/>
            <p:nvPr/>
          </p:nvSpPr>
          <p:spPr>
            <a:xfrm>
              <a:off x="14351" y="14351"/>
              <a:ext cx="557022" cy="557022"/>
            </a:xfrm>
            <a:custGeom>
              <a:avLst/>
              <a:gdLst/>
              <a:ahLst/>
              <a:cxnLst/>
              <a:rect l="l" t="t" r="r" b="b"/>
              <a:pathLst>
                <a:path w="557022" h="557022" extrusionOk="0">
                  <a:moveTo>
                    <a:pt x="0" y="278511"/>
                  </a:moveTo>
                  <a:cubicBezTo>
                    <a:pt x="0" y="124714"/>
                    <a:pt x="124714" y="0"/>
                    <a:pt x="278511" y="0"/>
                  </a:cubicBezTo>
                  <a:cubicBezTo>
                    <a:pt x="432308" y="0"/>
                    <a:pt x="557022" y="124714"/>
                    <a:pt x="557022" y="278511"/>
                  </a:cubicBezTo>
                  <a:cubicBezTo>
                    <a:pt x="557022" y="432308"/>
                    <a:pt x="432308" y="557022"/>
                    <a:pt x="278511" y="557022"/>
                  </a:cubicBezTo>
                  <a:cubicBezTo>
                    <a:pt x="124714" y="557022"/>
                    <a:pt x="0" y="432308"/>
                    <a:pt x="0" y="278511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4"/>
            <p:cNvSpPr/>
            <p:nvPr/>
          </p:nvSpPr>
          <p:spPr>
            <a:xfrm>
              <a:off x="0" y="0"/>
              <a:ext cx="585597" cy="585724"/>
            </a:xfrm>
            <a:custGeom>
              <a:avLst/>
              <a:gdLst/>
              <a:ahLst/>
              <a:cxnLst/>
              <a:rect l="l" t="t" r="r" b="b"/>
              <a:pathLst>
                <a:path w="585597" h="585724" extrusionOk="0">
                  <a:moveTo>
                    <a:pt x="0" y="292862"/>
                  </a:moveTo>
                  <a:cubicBezTo>
                    <a:pt x="0" y="131064"/>
                    <a:pt x="131064" y="0"/>
                    <a:pt x="292862" y="0"/>
                  </a:cubicBezTo>
                  <a:lnTo>
                    <a:pt x="292862" y="14351"/>
                  </a:lnTo>
                  <a:lnTo>
                    <a:pt x="292862" y="0"/>
                  </a:lnTo>
                  <a:cubicBezTo>
                    <a:pt x="454533" y="0"/>
                    <a:pt x="585597" y="131064"/>
                    <a:pt x="585597" y="292862"/>
                  </a:cubicBezTo>
                  <a:lnTo>
                    <a:pt x="571246" y="292862"/>
                  </a:lnTo>
                  <a:lnTo>
                    <a:pt x="585597" y="292862"/>
                  </a:lnTo>
                  <a:cubicBezTo>
                    <a:pt x="585597" y="454533"/>
                    <a:pt x="454533" y="585724"/>
                    <a:pt x="292735" y="585724"/>
                  </a:cubicBezTo>
                  <a:lnTo>
                    <a:pt x="292735" y="571246"/>
                  </a:lnTo>
                  <a:lnTo>
                    <a:pt x="292735" y="585597"/>
                  </a:lnTo>
                  <a:cubicBezTo>
                    <a:pt x="131064" y="585597"/>
                    <a:pt x="0" y="454533"/>
                    <a:pt x="0" y="292862"/>
                  </a:cubicBezTo>
                  <a:lnTo>
                    <a:pt x="14351" y="292862"/>
                  </a:lnTo>
                  <a:lnTo>
                    <a:pt x="28575" y="292862"/>
                  </a:lnTo>
                  <a:lnTo>
                    <a:pt x="14351" y="292862"/>
                  </a:lnTo>
                  <a:lnTo>
                    <a:pt x="0" y="292862"/>
                  </a:lnTo>
                  <a:moveTo>
                    <a:pt x="28575" y="292862"/>
                  </a:moveTo>
                  <a:cubicBezTo>
                    <a:pt x="28575" y="300736"/>
                    <a:pt x="22225" y="307213"/>
                    <a:pt x="14224" y="307213"/>
                  </a:cubicBezTo>
                  <a:cubicBezTo>
                    <a:pt x="6223" y="307213"/>
                    <a:pt x="0" y="300736"/>
                    <a:pt x="0" y="292862"/>
                  </a:cubicBezTo>
                  <a:cubicBezTo>
                    <a:pt x="0" y="284988"/>
                    <a:pt x="6350" y="278511"/>
                    <a:pt x="14351" y="278511"/>
                  </a:cubicBezTo>
                  <a:cubicBezTo>
                    <a:pt x="22352" y="278511"/>
                    <a:pt x="28702" y="284861"/>
                    <a:pt x="28702" y="292862"/>
                  </a:cubicBezTo>
                  <a:cubicBezTo>
                    <a:pt x="28702" y="438785"/>
                    <a:pt x="146939" y="557022"/>
                    <a:pt x="292862" y="557022"/>
                  </a:cubicBezTo>
                  <a:cubicBezTo>
                    <a:pt x="438785" y="557022"/>
                    <a:pt x="557022" y="438785"/>
                    <a:pt x="557022" y="292862"/>
                  </a:cubicBezTo>
                  <a:cubicBezTo>
                    <a:pt x="557022" y="146939"/>
                    <a:pt x="438785" y="28702"/>
                    <a:pt x="292862" y="28702"/>
                  </a:cubicBezTo>
                  <a:lnTo>
                    <a:pt x="292862" y="14351"/>
                  </a:lnTo>
                  <a:lnTo>
                    <a:pt x="292862" y="28575"/>
                  </a:lnTo>
                  <a:cubicBezTo>
                    <a:pt x="146939" y="28575"/>
                    <a:pt x="28702" y="146812"/>
                    <a:pt x="28702" y="2927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14"/>
          <p:cNvGrpSpPr/>
          <p:nvPr/>
        </p:nvGrpSpPr>
        <p:grpSpPr>
          <a:xfrm>
            <a:off x="5671707" y="5975022"/>
            <a:ext cx="439197" cy="439292"/>
            <a:chOff x="0" y="0"/>
            <a:chExt cx="585597" cy="585724"/>
          </a:xfrm>
        </p:grpSpPr>
        <p:sp>
          <p:nvSpPr>
            <p:cNvPr id="499" name="Google Shape;499;p14"/>
            <p:cNvSpPr/>
            <p:nvPr/>
          </p:nvSpPr>
          <p:spPr>
            <a:xfrm>
              <a:off x="14351" y="14351"/>
              <a:ext cx="557022" cy="557022"/>
            </a:xfrm>
            <a:custGeom>
              <a:avLst/>
              <a:gdLst/>
              <a:ahLst/>
              <a:cxnLst/>
              <a:rect l="l" t="t" r="r" b="b"/>
              <a:pathLst>
                <a:path w="557022" h="557022" extrusionOk="0">
                  <a:moveTo>
                    <a:pt x="0" y="278511"/>
                  </a:moveTo>
                  <a:cubicBezTo>
                    <a:pt x="0" y="124714"/>
                    <a:pt x="124714" y="0"/>
                    <a:pt x="278511" y="0"/>
                  </a:cubicBezTo>
                  <a:cubicBezTo>
                    <a:pt x="432308" y="0"/>
                    <a:pt x="557022" y="124714"/>
                    <a:pt x="557022" y="278511"/>
                  </a:cubicBezTo>
                  <a:cubicBezTo>
                    <a:pt x="557022" y="432308"/>
                    <a:pt x="432308" y="557022"/>
                    <a:pt x="278511" y="557022"/>
                  </a:cubicBezTo>
                  <a:cubicBezTo>
                    <a:pt x="124714" y="557022"/>
                    <a:pt x="0" y="432308"/>
                    <a:pt x="0" y="278511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4"/>
            <p:cNvSpPr/>
            <p:nvPr/>
          </p:nvSpPr>
          <p:spPr>
            <a:xfrm>
              <a:off x="0" y="0"/>
              <a:ext cx="585597" cy="585724"/>
            </a:xfrm>
            <a:custGeom>
              <a:avLst/>
              <a:gdLst/>
              <a:ahLst/>
              <a:cxnLst/>
              <a:rect l="l" t="t" r="r" b="b"/>
              <a:pathLst>
                <a:path w="585597" h="585724" extrusionOk="0">
                  <a:moveTo>
                    <a:pt x="0" y="292862"/>
                  </a:moveTo>
                  <a:cubicBezTo>
                    <a:pt x="0" y="131064"/>
                    <a:pt x="131064" y="0"/>
                    <a:pt x="292862" y="0"/>
                  </a:cubicBezTo>
                  <a:lnTo>
                    <a:pt x="292862" y="14351"/>
                  </a:lnTo>
                  <a:lnTo>
                    <a:pt x="292862" y="0"/>
                  </a:lnTo>
                  <a:cubicBezTo>
                    <a:pt x="454533" y="0"/>
                    <a:pt x="585597" y="131064"/>
                    <a:pt x="585597" y="292862"/>
                  </a:cubicBezTo>
                  <a:lnTo>
                    <a:pt x="571246" y="292862"/>
                  </a:lnTo>
                  <a:lnTo>
                    <a:pt x="585597" y="292862"/>
                  </a:lnTo>
                  <a:cubicBezTo>
                    <a:pt x="585597" y="454533"/>
                    <a:pt x="454533" y="585724"/>
                    <a:pt x="292735" y="585724"/>
                  </a:cubicBezTo>
                  <a:lnTo>
                    <a:pt x="292735" y="571246"/>
                  </a:lnTo>
                  <a:lnTo>
                    <a:pt x="292735" y="585597"/>
                  </a:lnTo>
                  <a:cubicBezTo>
                    <a:pt x="131064" y="585597"/>
                    <a:pt x="0" y="454533"/>
                    <a:pt x="0" y="292862"/>
                  </a:cubicBezTo>
                  <a:lnTo>
                    <a:pt x="14351" y="292862"/>
                  </a:lnTo>
                  <a:lnTo>
                    <a:pt x="28575" y="292862"/>
                  </a:lnTo>
                  <a:lnTo>
                    <a:pt x="14351" y="292862"/>
                  </a:lnTo>
                  <a:lnTo>
                    <a:pt x="0" y="292862"/>
                  </a:lnTo>
                  <a:moveTo>
                    <a:pt x="28575" y="292862"/>
                  </a:moveTo>
                  <a:cubicBezTo>
                    <a:pt x="28575" y="300736"/>
                    <a:pt x="22225" y="307213"/>
                    <a:pt x="14224" y="307213"/>
                  </a:cubicBezTo>
                  <a:cubicBezTo>
                    <a:pt x="6223" y="307213"/>
                    <a:pt x="0" y="300736"/>
                    <a:pt x="0" y="292862"/>
                  </a:cubicBezTo>
                  <a:cubicBezTo>
                    <a:pt x="0" y="284988"/>
                    <a:pt x="6350" y="278511"/>
                    <a:pt x="14351" y="278511"/>
                  </a:cubicBezTo>
                  <a:cubicBezTo>
                    <a:pt x="22352" y="278511"/>
                    <a:pt x="28702" y="284861"/>
                    <a:pt x="28702" y="292862"/>
                  </a:cubicBezTo>
                  <a:cubicBezTo>
                    <a:pt x="28702" y="438785"/>
                    <a:pt x="146939" y="557022"/>
                    <a:pt x="292862" y="557022"/>
                  </a:cubicBezTo>
                  <a:cubicBezTo>
                    <a:pt x="438785" y="557022"/>
                    <a:pt x="557022" y="438785"/>
                    <a:pt x="557022" y="292862"/>
                  </a:cubicBezTo>
                  <a:cubicBezTo>
                    <a:pt x="557022" y="146939"/>
                    <a:pt x="438785" y="28702"/>
                    <a:pt x="292862" y="28702"/>
                  </a:cubicBezTo>
                  <a:lnTo>
                    <a:pt x="292862" y="14351"/>
                  </a:lnTo>
                  <a:lnTo>
                    <a:pt x="292862" y="28575"/>
                  </a:lnTo>
                  <a:cubicBezTo>
                    <a:pt x="146939" y="28575"/>
                    <a:pt x="28702" y="146812"/>
                    <a:pt x="28702" y="2927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14"/>
          <p:cNvGrpSpPr/>
          <p:nvPr/>
        </p:nvGrpSpPr>
        <p:grpSpPr>
          <a:xfrm>
            <a:off x="8093458" y="5975022"/>
            <a:ext cx="439197" cy="439292"/>
            <a:chOff x="0" y="0"/>
            <a:chExt cx="585597" cy="585724"/>
          </a:xfrm>
        </p:grpSpPr>
        <p:sp>
          <p:nvSpPr>
            <p:cNvPr id="502" name="Google Shape;502;p14"/>
            <p:cNvSpPr/>
            <p:nvPr/>
          </p:nvSpPr>
          <p:spPr>
            <a:xfrm>
              <a:off x="14351" y="14351"/>
              <a:ext cx="557022" cy="557022"/>
            </a:xfrm>
            <a:custGeom>
              <a:avLst/>
              <a:gdLst/>
              <a:ahLst/>
              <a:cxnLst/>
              <a:rect l="l" t="t" r="r" b="b"/>
              <a:pathLst>
                <a:path w="557022" h="557022" extrusionOk="0">
                  <a:moveTo>
                    <a:pt x="0" y="278511"/>
                  </a:moveTo>
                  <a:cubicBezTo>
                    <a:pt x="0" y="124714"/>
                    <a:pt x="124714" y="0"/>
                    <a:pt x="278511" y="0"/>
                  </a:cubicBezTo>
                  <a:cubicBezTo>
                    <a:pt x="432308" y="0"/>
                    <a:pt x="557022" y="124714"/>
                    <a:pt x="557022" y="278511"/>
                  </a:cubicBezTo>
                  <a:cubicBezTo>
                    <a:pt x="557022" y="432308"/>
                    <a:pt x="432308" y="557022"/>
                    <a:pt x="278511" y="557022"/>
                  </a:cubicBezTo>
                  <a:cubicBezTo>
                    <a:pt x="124714" y="557022"/>
                    <a:pt x="0" y="432308"/>
                    <a:pt x="0" y="278511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4"/>
            <p:cNvSpPr/>
            <p:nvPr/>
          </p:nvSpPr>
          <p:spPr>
            <a:xfrm>
              <a:off x="0" y="0"/>
              <a:ext cx="585597" cy="585724"/>
            </a:xfrm>
            <a:custGeom>
              <a:avLst/>
              <a:gdLst/>
              <a:ahLst/>
              <a:cxnLst/>
              <a:rect l="l" t="t" r="r" b="b"/>
              <a:pathLst>
                <a:path w="585597" h="585724" extrusionOk="0">
                  <a:moveTo>
                    <a:pt x="0" y="292862"/>
                  </a:moveTo>
                  <a:cubicBezTo>
                    <a:pt x="0" y="131064"/>
                    <a:pt x="131064" y="0"/>
                    <a:pt x="292862" y="0"/>
                  </a:cubicBezTo>
                  <a:lnTo>
                    <a:pt x="292862" y="14351"/>
                  </a:lnTo>
                  <a:lnTo>
                    <a:pt x="292862" y="0"/>
                  </a:lnTo>
                  <a:cubicBezTo>
                    <a:pt x="454533" y="0"/>
                    <a:pt x="585597" y="131064"/>
                    <a:pt x="585597" y="292862"/>
                  </a:cubicBezTo>
                  <a:lnTo>
                    <a:pt x="571246" y="292862"/>
                  </a:lnTo>
                  <a:lnTo>
                    <a:pt x="585597" y="292862"/>
                  </a:lnTo>
                  <a:cubicBezTo>
                    <a:pt x="585597" y="454533"/>
                    <a:pt x="454533" y="585724"/>
                    <a:pt x="292735" y="585724"/>
                  </a:cubicBezTo>
                  <a:lnTo>
                    <a:pt x="292735" y="571246"/>
                  </a:lnTo>
                  <a:lnTo>
                    <a:pt x="292735" y="585597"/>
                  </a:lnTo>
                  <a:cubicBezTo>
                    <a:pt x="131064" y="585597"/>
                    <a:pt x="0" y="454533"/>
                    <a:pt x="0" y="292862"/>
                  </a:cubicBezTo>
                  <a:lnTo>
                    <a:pt x="14351" y="292862"/>
                  </a:lnTo>
                  <a:lnTo>
                    <a:pt x="28575" y="292862"/>
                  </a:lnTo>
                  <a:lnTo>
                    <a:pt x="14351" y="292862"/>
                  </a:lnTo>
                  <a:lnTo>
                    <a:pt x="0" y="292862"/>
                  </a:lnTo>
                  <a:moveTo>
                    <a:pt x="28575" y="292862"/>
                  </a:moveTo>
                  <a:cubicBezTo>
                    <a:pt x="28575" y="300736"/>
                    <a:pt x="22225" y="307213"/>
                    <a:pt x="14224" y="307213"/>
                  </a:cubicBezTo>
                  <a:cubicBezTo>
                    <a:pt x="6223" y="307213"/>
                    <a:pt x="0" y="300736"/>
                    <a:pt x="0" y="292862"/>
                  </a:cubicBezTo>
                  <a:cubicBezTo>
                    <a:pt x="0" y="284988"/>
                    <a:pt x="6350" y="278511"/>
                    <a:pt x="14351" y="278511"/>
                  </a:cubicBezTo>
                  <a:cubicBezTo>
                    <a:pt x="22352" y="278511"/>
                    <a:pt x="28702" y="284861"/>
                    <a:pt x="28702" y="292862"/>
                  </a:cubicBezTo>
                  <a:cubicBezTo>
                    <a:pt x="28702" y="438785"/>
                    <a:pt x="146939" y="557022"/>
                    <a:pt x="292862" y="557022"/>
                  </a:cubicBezTo>
                  <a:cubicBezTo>
                    <a:pt x="438785" y="557022"/>
                    <a:pt x="557022" y="438785"/>
                    <a:pt x="557022" y="292862"/>
                  </a:cubicBezTo>
                  <a:cubicBezTo>
                    <a:pt x="557022" y="146939"/>
                    <a:pt x="438785" y="28702"/>
                    <a:pt x="292862" y="28702"/>
                  </a:cubicBezTo>
                  <a:lnTo>
                    <a:pt x="292862" y="14351"/>
                  </a:lnTo>
                  <a:lnTo>
                    <a:pt x="292862" y="28575"/>
                  </a:lnTo>
                  <a:cubicBezTo>
                    <a:pt x="146939" y="28575"/>
                    <a:pt x="28702" y="146812"/>
                    <a:pt x="28702" y="2927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4" name="Google Shape;504;p14"/>
          <p:cNvSpPr/>
          <p:nvPr/>
        </p:nvSpPr>
        <p:spPr>
          <a:xfrm>
            <a:off x="13308004" y="7312104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6000"/>
            </a:blip>
            <a:srcRect/>
            <a:stretch>
              <a:fillRect l="-102626" b="-46"/>
            </a:stretch>
          </a:blipFill>
          <a:ln>
            <a:noFill/>
          </a:ln>
        </p:spPr>
      </p:sp>
      <p:sp>
        <p:nvSpPr>
          <p:cNvPr id="505" name="Google Shape;505;p14" descr="Estado de actividad"/>
          <p:cNvSpPr/>
          <p:nvPr/>
        </p:nvSpPr>
        <p:spPr>
          <a:xfrm>
            <a:off x="12388515" y="1816982"/>
            <a:ext cx="3232961" cy="7000439"/>
          </a:xfrm>
          <a:custGeom>
            <a:avLst/>
            <a:gdLst/>
            <a:ahLst/>
            <a:cxnLst/>
            <a:rect l="l" t="t" r="r" b="b"/>
            <a:pathLst>
              <a:path w="3232961" h="7000439" extrusionOk="0">
                <a:moveTo>
                  <a:pt x="0" y="0"/>
                </a:moveTo>
                <a:lnTo>
                  <a:pt x="3232961" y="0"/>
                </a:lnTo>
                <a:lnTo>
                  <a:pt x="3232961" y="7000438"/>
                </a:lnTo>
                <a:lnTo>
                  <a:pt x="0" y="70004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06" name="Google Shape;506;p14"/>
          <p:cNvSpPr/>
          <p:nvPr/>
        </p:nvSpPr>
        <p:spPr>
          <a:xfrm>
            <a:off x="809941" y="1915233"/>
            <a:ext cx="6981125" cy="854812"/>
          </a:xfrm>
          <a:custGeom>
            <a:avLst/>
            <a:gdLst/>
            <a:ahLst/>
            <a:cxnLst/>
            <a:rect l="l" t="t" r="r" b="b"/>
            <a:pathLst>
              <a:path w="9308167" h="1139748" extrusionOk="0">
                <a:moveTo>
                  <a:pt x="0" y="189972"/>
                </a:moveTo>
                <a:cubicBezTo>
                  <a:pt x="0" y="85017"/>
                  <a:pt x="114222" y="0"/>
                  <a:pt x="255232" y="0"/>
                </a:cubicBezTo>
                <a:lnTo>
                  <a:pt x="9052934" y="0"/>
                </a:lnTo>
                <a:cubicBezTo>
                  <a:pt x="9193944" y="0"/>
                  <a:pt x="9308167" y="85017"/>
                  <a:pt x="9308167" y="189972"/>
                </a:cubicBezTo>
                <a:lnTo>
                  <a:pt x="9308167" y="949761"/>
                </a:lnTo>
                <a:cubicBezTo>
                  <a:pt x="9308167" y="1054717"/>
                  <a:pt x="9193944" y="1139748"/>
                  <a:pt x="9052934" y="1139748"/>
                </a:cubicBezTo>
                <a:lnTo>
                  <a:pt x="255232" y="1139748"/>
                </a:lnTo>
                <a:cubicBezTo>
                  <a:pt x="114222" y="1139632"/>
                  <a:pt x="0" y="1054615"/>
                  <a:pt x="0" y="949761"/>
                </a:cubicBezTo>
                <a:close/>
              </a:path>
            </a:pathLst>
          </a:custGeom>
          <a:solidFill>
            <a:srgbClr val="F794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14"/>
          <p:cNvSpPr txBox="1"/>
          <p:nvPr/>
        </p:nvSpPr>
        <p:spPr>
          <a:xfrm>
            <a:off x="1028700" y="874517"/>
            <a:ext cx="6553731" cy="189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81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¿Qué es una billetera Bitcoin?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5"/>
          <p:cNvSpPr/>
          <p:nvPr/>
        </p:nvSpPr>
        <p:spPr>
          <a:xfrm>
            <a:off x="9526125" y="2978917"/>
            <a:ext cx="7956042" cy="5956745"/>
          </a:xfrm>
          <a:custGeom>
            <a:avLst/>
            <a:gdLst/>
            <a:ahLst/>
            <a:cxnLst/>
            <a:rect l="l" t="t" r="r" b="b"/>
            <a:pathLst>
              <a:path w="10608056" h="7942326" extrusionOk="0">
                <a:moveTo>
                  <a:pt x="0" y="593725"/>
                </a:moveTo>
                <a:cubicBezTo>
                  <a:pt x="0" y="265811"/>
                  <a:pt x="265811" y="0"/>
                  <a:pt x="593725" y="0"/>
                </a:cubicBezTo>
                <a:lnTo>
                  <a:pt x="10014331" y="0"/>
                </a:lnTo>
                <a:cubicBezTo>
                  <a:pt x="10342245" y="0"/>
                  <a:pt x="10608056" y="265811"/>
                  <a:pt x="10608056" y="593725"/>
                </a:cubicBezTo>
                <a:lnTo>
                  <a:pt x="10608056" y="7348474"/>
                </a:lnTo>
                <a:cubicBezTo>
                  <a:pt x="10608056" y="7676388"/>
                  <a:pt x="10342245" y="7942199"/>
                  <a:pt x="10014331" y="7942199"/>
                </a:cubicBezTo>
                <a:lnTo>
                  <a:pt x="593725" y="7942199"/>
                </a:lnTo>
                <a:cubicBezTo>
                  <a:pt x="265811" y="7942326"/>
                  <a:pt x="0" y="7676388"/>
                  <a:pt x="0" y="7348474"/>
                </a:cubicBezTo>
                <a:close/>
              </a:path>
            </a:pathLst>
          </a:custGeom>
          <a:solidFill>
            <a:srgbClr val="F794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7" name="Google Shape;517;p15"/>
          <p:cNvGrpSpPr/>
          <p:nvPr/>
        </p:nvGrpSpPr>
        <p:grpSpPr>
          <a:xfrm>
            <a:off x="792076" y="2961050"/>
            <a:ext cx="7991761" cy="5992463"/>
            <a:chOff x="0" y="0"/>
            <a:chExt cx="10655681" cy="7989951"/>
          </a:xfrm>
        </p:grpSpPr>
        <p:sp>
          <p:nvSpPr>
            <p:cNvPr id="518" name="Google Shape;518;p15"/>
            <p:cNvSpPr/>
            <p:nvPr/>
          </p:nvSpPr>
          <p:spPr>
            <a:xfrm>
              <a:off x="23876" y="23876"/>
              <a:ext cx="10607929" cy="7942199"/>
            </a:xfrm>
            <a:custGeom>
              <a:avLst/>
              <a:gdLst/>
              <a:ahLst/>
              <a:cxnLst/>
              <a:rect l="l" t="t" r="r" b="b"/>
              <a:pathLst>
                <a:path w="10607929" h="7942199" extrusionOk="0">
                  <a:moveTo>
                    <a:pt x="0" y="593725"/>
                  </a:moveTo>
                  <a:cubicBezTo>
                    <a:pt x="0" y="265811"/>
                    <a:pt x="266192" y="0"/>
                    <a:pt x="594614" y="0"/>
                  </a:cubicBezTo>
                  <a:lnTo>
                    <a:pt x="10013315" y="0"/>
                  </a:lnTo>
                  <a:cubicBezTo>
                    <a:pt x="10341737" y="0"/>
                    <a:pt x="10607929" y="265811"/>
                    <a:pt x="10607929" y="593725"/>
                  </a:cubicBezTo>
                  <a:lnTo>
                    <a:pt x="10607929" y="7348474"/>
                  </a:lnTo>
                  <a:cubicBezTo>
                    <a:pt x="10607929" y="7676388"/>
                    <a:pt x="10341737" y="7942199"/>
                    <a:pt x="10013315" y="7942199"/>
                  </a:cubicBezTo>
                  <a:lnTo>
                    <a:pt x="594614" y="7942199"/>
                  </a:lnTo>
                  <a:cubicBezTo>
                    <a:pt x="266192" y="7942199"/>
                    <a:pt x="0" y="7676388"/>
                    <a:pt x="0" y="7348474"/>
                  </a:cubicBezTo>
                  <a:close/>
                </a:path>
              </a:pathLst>
            </a:custGeom>
            <a:gradFill>
              <a:gsLst>
                <a:gs pos="0">
                  <a:srgbClr val="2B1C58"/>
                </a:gs>
                <a:gs pos="100000">
                  <a:srgbClr val="5E378E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5"/>
            <p:cNvSpPr/>
            <p:nvPr/>
          </p:nvSpPr>
          <p:spPr>
            <a:xfrm>
              <a:off x="0" y="0"/>
              <a:ext cx="10655681" cy="7989951"/>
            </a:xfrm>
            <a:custGeom>
              <a:avLst/>
              <a:gdLst/>
              <a:ahLst/>
              <a:cxnLst/>
              <a:rect l="l" t="t" r="r" b="b"/>
              <a:pathLst>
                <a:path w="10655681" h="7989951" extrusionOk="0">
                  <a:moveTo>
                    <a:pt x="0" y="617601"/>
                  </a:moveTo>
                  <a:cubicBezTo>
                    <a:pt x="0" y="276479"/>
                    <a:pt x="276987" y="0"/>
                    <a:pt x="618490" y="0"/>
                  </a:cubicBezTo>
                  <a:lnTo>
                    <a:pt x="10037191" y="0"/>
                  </a:lnTo>
                  <a:lnTo>
                    <a:pt x="10037191" y="23876"/>
                  </a:lnTo>
                  <a:lnTo>
                    <a:pt x="10037191" y="0"/>
                  </a:lnTo>
                  <a:cubicBezTo>
                    <a:pt x="10378694" y="0"/>
                    <a:pt x="10655681" y="276479"/>
                    <a:pt x="10655681" y="617601"/>
                  </a:cubicBezTo>
                  <a:lnTo>
                    <a:pt x="10631805" y="617601"/>
                  </a:lnTo>
                  <a:lnTo>
                    <a:pt x="10655681" y="617601"/>
                  </a:lnTo>
                  <a:lnTo>
                    <a:pt x="10655681" y="7372350"/>
                  </a:lnTo>
                  <a:lnTo>
                    <a:pt x="10631805" y="7372350"/>
                  </a:lnTo>
                  <a:lnTo>
                    <a:pt x="10655681" y="7372350"/>
                  </a:lnTo>
                  <a:cubicBezTo>
                    <a:pt x="10655681" y="7713472"/>
                    <a:pt x="10378694" y="7989951"/>
                    <a:pt x="10037191" y="7989951"/>
                  </a:cubicBezTo>
                  <a:lnTo>
                    <a:pt x="10037191" y="7966075"/>
                  </a:lnTo>
                  <a:lnTo>
                    <a:pt x="10037191" y="7989951"/>
                  </a:lnTo>
                  <a:lnTo>
                    <a:pt x="618490" y="7989951"/>
                  </a:lnTo>
                  <a:lnTo>
                    <a:pt x="618490" y="7966075"/>
                  </a:lnTo>
                  <a:lnTo>
                    <a:pt x="618490" y="7989951"/>
                  </a:lnTo>
                  <a:cubicBezTo>
                    <a:pt x="276987" y="7989951"/>
                    <a:pt x="0" y="7713472"/>
                    <a:pt x="0" y="7372350"/>
                  </a:cubicBezTo>
                  <a:lnTo>
                    <a:pt x="0" y="617601"/>
                  </a:lnTo>
                  <a:lnTo>
                    <a:pt x="23876" y="617601"/>
                  </a:lnTo>
                  <a:lnTo>
                    <a:pt x="0" y="617601"/>
                  </a:lnTo>
                  <a:moveTo>
                    <a:pt x="47625" y="617601"/>
                  </a:moveTo>
                  <a:lnTo>
                    <a:pt x="47625" y="7372350"/>
                  </a:lnTo>
                  <a:lnTo>
                    <a:pt x="23876" y="7372350"/>
                  </a:lnTo>
                  <a:lnTo>
                    <a:pt x="47625" y="7372350"/>
                  </a:lnTo>
                  <a:cubicBezTo>
                    <a:pt x="47625" y="7687056"/>
                    <a:pt x="303149" y="7942326"/>
                    <a:pt x="618490" y="7942326"/>
                  </a:cubicBezTo>
                  <a:lnTo>
                    <a:pt x="10037191" y="7942326"/>
                  </a:lnTo>
                  <a:cubicBezTo>
                    <a:pt x="10352532" y="7942326"/>
                    <a:pt x="10608056" y="7687183"/>
                    <a:pt x="10608056" y="7372350"/>
                  </a:cubicBezTo>
                  <a:lnTo>
                    <a:pt x="10608056" y="617601"/>
                  </a:lnTo>
                  <a:cubicBezTo>
                    <a:pt x="10608056" y="302895"/>
                    <a:pt x="10352532" y="47625"/>
                    <a:pt x="10037191" y="47625"/>
                  </a:cubicBezTo>
                  <a:lnTo>
                    <a:pt x="618490" y="47625"/>
                  </a:lnTo>
                  <a:lnTo>
                    <a:pt x="618490" y="23876"/>
                  </a:lnTo>
                  <a:lnTo>
                    <a:pt x="618490" y="47625"/>
                  </a:lnTo>
                  <a:cubicBezTo>
                    <a:pt x="303149" y="47625"/>
                    <a:pt x="47625" y="302895"/>
                    <a:pt x="47625" y="617601"/>
                  </a:cubicBezTo>
                  <a:close/>
                </a:path>
              </a:pathLst>
            </a:custGeom>
            <a:solidFill>
              <a:srgbClr val="5E37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" name="Google Shape;520;p15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521" name="Google Shape;521;p15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522" name="Google Shape;522;p15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sp>
        <p:nvSpPr>
          <p:cNvPr id="523" name="Google Shape;523;p15"/>
          <p:cNvSpPr/>
          <p:nvPr/>
        </p:nvSpPr>
        <p:spPr>
          <a:xfrm>
            <a:off x="13308004" y="7312104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7000"/>
            </a:blip>
            <a:srcRect/>
            <a:stretch>
              <a:fillRect l="-102626" b="-46"/>
            </a:stretch>
          </a:blipFill>
          <a:ln>
            <a:noFill/>
          </a:ln>
        </p:spPr>
      </p:sp>
      <p:sp>
        <p:nvSpPr>
          <p:cNvPr id="524" name="Google Shape;524;p15"/>
          <p:cNvSpPr/>
          <p:nvPr/>
        </p:nvSpPr>
        <p:spPr>
          <a:xfrm rot="10800000">
            <a:off x="-8385" y="-654822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6000"/>
            </a:blip>
            <a:srcRect/>
            <a:stretch>
              <a:fillRect l="-102626" b="-46"/>
            </a:stretch>
          </a:blipFill>
          <a:ln>
            <a:noFill/>
          </a:ln>
        </p:spPr>
      </p:sp>
      <p:sp>
        <p:nvSpPr>
          <p:cNvPr id="525" name="Google Shape;525;p15"/>
          <p:cNvSpPr txBox="1"/>
          <p:nvPr/>
        </p:nvSpPr>
        <p:spPr>
          <a:xfrm>
            <a:off x="1968492" y="4902857"/>
            <a:ext cx="6018149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59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Autocustodia</a:t>
            </a:r>
            <a:endParaRPr/>
          </a:p>
        </p:txBody>
      </p:sp>
      <p:sp>
        <p:nvSpPr>
          <p:cNvPr id="526" name="Google Shape;526;p15"/>
          <p:cNvSpPr txBox="1"/>
          <p:nvPr/>
        </p:nvSpPr>
        <p:spPr>
          <a:xfrm>
            <a:off x="10307315" y="4882837"/>
            <a:ext cx="6018149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59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De custodia</a:t>
            </a:r>
            <a:endParaRPr/>
          </a:p>
        </p:txBody>
      </p:sp>
      <p:sp>
        <p:nvSpPr>
          <p:cNvPr id="527" name="Google Shape;527;p15"/>
          <p:cNvSpPr txBox="1"/>
          <p:nvPr/>
        </p:nvSpPr>
        <p:spPr>
          <a:xfrm>
            <a:off x="1494313" y="734443"/>
            <a:ext cx="16620376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12" b="1" i="0" u="none" strike="noStrike" cap="non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Monederos con custodia y sin custodia</a:t>
            </a:r>
            <a:endParaRPr/>
          </a:p>
        </p:txBody>
      </p:sp>
      <p:sp>
        <p:nvSpPr>
          <p:cNvPr id="528" name="Google Shape;528;p15"/>
          <p:cNvSpPr/>
          <p:nvPr/>
        </p:nvSpPr>
        <p:spPr>
          <a:xfrm>
            <a:off x="1567325" y="5957266"/>
            <a:ext cx="3452050" cy="779526"/>
          </a:xfrm>
          <a:custGeom>
            <a:avLst/>
            <a:gdLst/>
            <a:ahLst/>
            <a:cxnLst/>
            <a:rect l="l" t="t" r="r" b="b"/>
            <a:pathLst>
              <a:path w="4602734" h="1039368" extrusionOk="0">
                <a:moveTo>
                  <a:pt x="0" y="0"/>
                </a:moveTo>
                <a:lnTo>
                  <a:pt x="4221099" y="0"/>
                </a:lnTo>
                <a:lnTo>
                  <a:pt x="4602734" y="519684"/>
                </a:lnTo>
                <a:lnTo>
                  <a:pt x="4221099" y="1039368"/>
                </a:lnTo>
                <a:lnTo>
                  <a:pt x="0" y="10393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29" name="Google Shape;529;p15"/>
          <p:cNvSpPr txBox="1"/>
          <p:nvPr/>
        </p:nvSpPr>
        <p:spPr>
          <a:xfrm>
            <a:off x="2251934" y="6127469"/>
            <a:ext cx="2478533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25" b="0" i="0" u="none" strike="noStrike" cap="non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Clave de firma</a:t>
            </a:r>
            <a:endParaRPr/>
          </a:p>
        </p:txBody>
      </p:sp>
      <p:sp>
        <p:nvSpPr>
          <p:cNvPr id="530" name="Google Shape;530;p15"/>
          <p:cNvSpPr/>
          <p:nvPr/>
        </p:nvSpPr>
        <p:spPr>
          <a:xfrm>
            <a:off x="1233102" y="6332776"/>
            <a:ext cx="4094226" cy="1363789"/>
          </a:xfrm>
          <a:custGeom>
            <a:avLst/>
            <a:gdLst/>
            <a:ahLst/>
            <a:cxnLst/>
            <a:rect l="l" t="t" r="r" b="b"/>
            <a:pathLst>
              <a:path w="5458968" h="1818386" extrusionOk="0">
                <a:moveTo>
                  <a:pt x="5020183" y="0"/>
                </a:moveTo>
                <a:lnTo>
                  <a:pt x="5439918" y="0"/>
                </a:lnTo>
                <a:cubicBezTo>
                  <a:pt x="5450459" y="0"/>
                  <a:pt x="5458968" y="8509"/>
                  <a:pt x="5458968" y="19050"/>
                </a:cubicBezTo>
                <a:lnTo>
                  <a:pt x="5458968" y="980821"/>
                </a:lnTo>
                <a:cubicBezTo>
                  <a:pt x="5458968" y="991362"/>
                  <a:pt x="5450459" y="999871"/>
                  <a:pt x="5439918" y="999871"/>
                </a:cubicBezTo>
                <a:lnTo>
                  <a:pt x="5259959" y="999871"/>
                </a:lnTo>
                <a:lnTo>
                  <a:pt x="5259959" y="980821"/>
                </a:lnTo>
                <a:lnTo>
                  <a:pt x="5259959" y="999871"/>
                </a:lnTo>
                <a:lnTo>
                  <a:pt x="19050" y="999871"/>
                </a:lnTo>
                <a:lnTo>
                  <a:pt x="19050" y="980821"/>
                </a:lnTo>
                <a:lnTo>
                  <a:pt x="38100" y="980821"/>
                </a:lnTo>
                <a:lnTo>
                  <a:pt x="38100" y="1799336"/>
                </a:lnTo>
                <a:lnTo>
                  <a:pt x="19050" y="1799336"/>
                </a:lnTo>
                <a:lnTo>
                  <a:pt x="19050" y="1780286"/>
                </a:lnTo>
                <a:lnTo>
                  <a:pt x="366903" y="1780286"/>
                </a:lnTo>
                <a:lnTo>
                  <a:pt x="366903" y="1818386"/>
                </a:lnTo>
                <a:lnTo>
                  <a:pt x="19050" y="1818386"/>
                </a:lnTo>
                <a:cubicBezTo>
                  <a:pt x="8509" y="1818386"/>
                  <a:pt x="0" y="1809877"/>
                  <a:pt x="0" y="1799336"/>
                </a:cubicBezTo>
                <a:lnTo>
                  <a:pt x="0" y="980821"/>
                </a:lnTo>
                <a:cubicBezTo>
                  <a:pt x="0" y="970280"/>
                  <a:pt x="8509" y="961771"/>
                  <a:pt x="19050" y="961771"/>
                </a:cubicBezTo>
                <a:lnTo>
                  <a:pt x="5259959" y="961771"/>
                </a:lnTo>
                <a:lnTo>
                  <a:pt x="5439791" y="961771"/>
                </a:lnTo>
                <a:lnTo>
                  <a:pt x="5439791" y="980821"/>
                </a:lnTo>
                <a:lnTo>
                  <a:pt x="5420741" y="980821"/>
                </a:lnTo>
                <a:lnTo>
                  <a:pt x="5420741" y="19050"/>
                </a:lnTo>
                <a:lnTo>
                  <a:pt x="5439791" y="19050"/>
                </a:lnTo>
                <a:lnTo>
                  <a:pt x="5439791" y="38100"/>
                </a:lnTo>
                <a:lnTo>
                  <a:pt x="5020183" y="38100"/>
                </a:lnTo>
                <a:close/>
              </a:path>
            </a:pathLst>
          </a:custGeom>
          <a:solidFill>
            <a:srgbClr val="E6E3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5"/>
          <p:cNvSpPr/>
          <p:nvPr/>
        </p:nvSpPr>
        <p:spPr>
          <a:xfrm>
            <a:off x="1567325" y="7298222"/>
            <a:ext cx="6198394" cy="1147001"/>
          </a:xfrm>
          <a:custGeom>
            <a:avLst/>
            <a:gdLst/>
            <a:ahLst/>
            <a:cxnLst/>
            <a:rect l="l" t="t" r="r" b="b"/>
            <a:pathLst>
              <a:path w="8264525" h="1529334" extrusionOk="0">
                <a:moveTo>
                  <a:pt x="0" y="0"/>
                </a:moveTo>
                <a:lnTo>
                  <a:pt x="8264525" y="0"/>
                </a:lnTo>
                <a:lnTo>
                  <a:pt x="8264525" y="764667"/>
                </a:lnTo>
                <a:lnTo>
                  <a:pt x="8264525" y="1529334"/>
                </a:lnTo>
                <a:lnTo>
                  <a:pt x="0" y="15293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32" name="Google Shape;532;p15"/>
          <p:cNvSpPr txBox="1"/>
          <p:nvPr/>
        </p:nvSpPr>
        <p:spPr>
          <a:xfrm>
            <a:off x="1943571" y="7441318"/>
            <a:ext cx="5836379" cy="809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Red 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(Sin intermediarios, eres dueño del Bitcoin)</a:t>
            </a:r>
            <a:endParaRPr/>
          </a:p>
        </p:txBody>
      </p:sp>
      <p:sp>
        <p:nvSpPr>
          <p:cNvPr id="533" name="Google Shape;533;p15"/>
          <p:cNvSpPr/>
          <p:nvPr/>
        </p:nvSpPr>
        <p:spPr>
          <a:xfrm>
            <a:off x="10179284" y="5957266"/>
            <a:ext cx="2465165" cy="779526"/>
          </a:xfrm>
          <a:custGeom>
            <a:avLst/>
            <a:gdLst/>
            <a:ahLst/>
            <a:cxnLst/>
            <a:rect l="l" t="t" r="r" b="b"/>
            <a:pathLst>
              <a:path w="3286887" h="1039368" extrusionOk="0">
                <a:moveTo>
                  <a:pt x="0" y="0"/>
                </a:moveTo>
                <a:lnTo>
                  <a:pt x="2865501" y="0"/>
                </a:lnTo>
                <a:lnTo>
                  <a:pt x="3286887" y="519684"/>
                </a:lnTo>
                <a:lnTo>
                  <a:pt x="2865501" y="1039368"/>
                </a:lnTo>
                <a:lnTo>
                  <a:pt x="0" y="10393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34" name="Google Shape;534;p15"/>
          <p:cNvSpPr txBox="1"/>
          <p:nvPr/>
        </p:nvSpPr>
        <p:spPr>
          <a:xfrm>
            <a:off x="10518497" y="6070319"/>
            <a:ext cx="1658256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Usuario</a:t>
            </a:r>
            <a:endParaRPr/>
          </a:p>
        </p:txBody>
      </p:sp>
      <p:sp>
        <p:nvSpPr>
          <p:cNvPr id="535" name="Google Shape;535;p15"/>
          <p:cNvSpPr/>
          <p:nvPr/>
        </p:nvSpPr>
        <p:spPr>
          <a:xfrm>
            <a:off x="9845061" y="6332776"/>
            <a:ext cx="7076408" cy="1385126"/>
          </a:xfrm>
          <a:custGeom>
            <a:avLst/>
            <a:gdLst/>
            <a:ahLst/>
            <a:cxnLst/>
            <a:rect l="l" t="t" r="r" b="b"/>
            <a:pathLst>
              <a:path w="9435211" h="1846834" extrusionOk="0">
                <a:moveTo>
                  <a:pt x="8688451" y="0"/>
                </a:moveTo>
                <a:lnTo>
                  <a:pt x="9416161" y="0"/>
                </a:lnTo>
                <a:cubicBezTo>
                  <a:pt x="9426702" y="0"/>
                  <a:pt x="9435211" y="8509"/>
                  <a:pt x="9435211" y="19050"/>
                </a:cubicBezTo>
                <a:lnTo>
                  <a:pt x="9435211" y="996188"/>
                </a:lnTo>
                <a:cubicBezTo>
                  <a:pt x="9435211" y="1006729"/>
                  <a:pt x="9426702" y="1015238"/>
                  <a:pt x="9416161" y="1015238"/>
                </a:cubicBezTo>
                <a:lnTo>
                  <a:pt x="9104249" y="1015238"/>
                </a:lnTo>
                <a:lnTo>
                  <a:pt x="9104249" y="996188"/>
                </a:lnTo>
                <a:lnTo>
                  <a:pt x="9104249" y="1015238"/>
                </a:lnTo>
                <a:lnTo>
                  <a:pt x="19050" y="1015238"/>
                </a:lnTo>
                <a:lnTo>
                  <a:pt x="19050" y="996188"/>
                </a:lnTo>
                <a:lnTo>
                  <a:pt x="38100" y="996188"/>
                </a:lnTo>
                <a:lnTo>
                  <a:pt x="38100" y="1827784"/>
                </a:lnTo>
                <a:lnTo>
                  <a:pt x="19050" y="1827784"/>
                </a:lnTo>
                <a:lnTo>
                  <a:pt x="19050" y="1808734"/>
                </a:lnTo>
                <a:lnTo>
                  <a:pt x="621919" y="1808734"/>
                </a:lnTo>
                <a:lnTo>
                  <a:pt x="621919" y="1846834"/>
                </a:lnTo>
                <a:lnTo>
                  <a:pt x="19050" y="1846834"/>
                </a:lnTo>
                <a:cubicBezTo>
                  <a:pt x="8509" y="1846834"/>
                  <a:pt x="0" y="1838325"/>
                  <a:pt x="0" y="1827784"/>
                </a:cubicBezTo>
                <a:lnTo>
                  <a:pt x="0" y="996188"/>
                </a:lnTo>
                <a:cubicBezTo>
                  <a:pt x="0" y="985647"/>
                  <a:pt x="8509" y="977138"/>
                  <a:pt x="19050" y="977138"/>
                </a:cubicBezTo>
                <a:lnTo>
                  <a:pt x="9104249" y="977138"/>
                </a:lnTo>
                <a:lnTo>
                  <a:pt x="9416161" y="977138"/>
                </a:lnTo>
                <a:lnTo>
                  <a:pt x="9416161" y="996188"/>
                </a:lnTo>
                <a:lnTo>
                  <a:pt x="9397111" y="996188"/>
                </a:lnTo>
                <a:lnTo>
                  <a:pt x="9397111" y="19050"/>
                </a:lnTo>
                <a:lnTo>
                  <a:pt x="9416161" y="19050"/>
                </a:lnTo>
                <a:lnTo>
                  <a:pt x="9416161" y="38100"/>
                </a:lnTo>
                <a:lnTo>
                  <a:pt x="8688451" y="38100"/>
                </a:lnTo>
                <a:close/>
              </a:path>
            </a:pathLst>
          </a:custGeom>
          <a:solidFill>
            <a:srgbClr val="E6E3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15"/>
          <p:cNvSpPr/>
          <p:nvPr/>
        </p:nvSpPr>
        <p:spPr>
          <a:xfrm>
            <a:off x="10179283" y="7298222"/>
            <a:ext cx="6727889" cy="1147001"/>
          </a:xfrm>
          <a:custGeom>
            <a:avLst/>
            <a:gdLst/>
            <a:ahLst/>
            <a:cxnLst/>
            <a:rect l="l" t="t" r="r" b="b"/>
            <a:pathLst>
              <a:path w="8970518" h="1529334" extrusionOk="0">
                <a:moveTo>
                  <a:pt x="0" y="0"/>
                </a:moveTo>
                <a:lnTo>
                  <a:pt x="8205851" y="0"/>
                </a:lnTo>
                <a:lnTo>
                  <a:pt x="8970518" y="764667"/>
                </a:lnTo>
                <a:lnTo>
                  <a:pt x="8205851" y="1529334"/>
                </a:lnTo>
                <a:lnTo>
                  <a:pt x="0" y="15293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37" name="Google Shape;537;p15"/>
          <p:cNvSpPr txBox="1"/>
          <p:nvPr/>
        </p:nvSpPr>
        <p:spPr>
          <a:xfrm>
            <a:off x="10518497" y="7450842"/>
            <a:ext cx="5830697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3" b="0" i="0" u="none" strike="noStrike" cap="non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Red (el proveedor es intermediario, usted no es dueño de los Bitcoins pero sí de un derecho sobre ellos)</a:t>
            </a:r>
            <a:endParaRPr/>
          </a:p>
        </p:txBody>
      </p:sp>
      <p:sp>
        <p:nvSpPr>
          <p:cNvPr id="538" name="Google Shape;538;p15"/>
          <p:cNvSpPr/>
          <p:nvPr/>
        </p:nvSpPr>
        <p:spPr>
          <a:xfrm>
            <a:off x="3910491" y="3237289"/>
            <a:ext cx="1639953" cy="1639953"/>
          </a:xfrm>
          <a:custGeom>
            <a:avLst/>
            <a:gdLst/>
            <a:ahLst/>
            <a:cxnLst/>
            <a:rect l="l" t="t" r="r" b="b"/>
            <a:pathLst>
              <a:path w="1639953" h="1639953" extrusionOk="0">
                <a:moveTo>
                  <a:pt x="0" y="0"/>
                </a:moveTo>
                <a:lnTo>
                  <a:pt x="1639953" y="0"/>
                </a:lnTo>
                <a:lnTo>
                  <a:pt x="1639953" y="1639953"/>
                </a:lnTo>
                <a:lnTo>
                  <a:pt x="0" y="16399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39" name="Google Shape;539;p15"/>
          <p:cNvSpPr/>
          <p:nvPr/>
        </p:nvSpPr>
        <p:spPr>
          <a:xfrm>
            <a:off x="12487091" y="3323818"/>
            <a:ext cx="1656214" cy="1656214"/>
          </a:xfrm>
          <a:custGeom>
            <a:avLst/>
            <a:gdLst/>
            <a:ahLst/>
            <a:cxnLst/>
            <a:rect l="l" t="t" r="r" b="b"/>
            <a:pathLst>
              <a:path w="1656214" h="1656214" extrusionOk="0">
                <a:moveTo>
                  <a:pt x="0" y="0"/>
                </a:moveTo>
                <a:lnTo>
                  <a:pt x="1656214" y="0"/>
                </a:lnTo>
                <a:lnTo>
                  <a:pt x="1656214" y="1656214"/>
                </a:lnTo>
                <a:lnTo>
                  <a:pt x="0" y="1656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40" name="Google Shape;540;p15"/>
          <p:cNvSpPr/>
          <p:nvPr/>
        </p:nvSpPr>
        <p:spPr>
          <a:xfrm>
            <a:off x="1684295" y="6072113"/>
            <a:ext cx="501318" cy="501232"/>
          </a:xfrm>
          <a:custGeom>
            <a:avLst/>
            <a:gdLst/>
            <a:ahLst/>
            <a:cxnLst/>
            <a:rect l="l" t="t" r="r" b="b"/>
            <a:pathLst>
              <a:path w="501318" h="501232" extrusionOk="0">
                <a:moveTo>
                  <a:pt x="0" y="0"/>
                </a:moveTo>
                <a:lnTo>
                  <a:pt x="501318" y="0"/>
                </a:lnTo>
                <a:lnTo>
                  <a:pt x="501318" y="501232"/>
                </a:lnTo>
                <a:lnTo>
                  <a:pt x="0" y="501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41" name="Google Shape;541;p15"/>
          <p:cNvSpPr/>
          <p:nvPr/>
        </p:nvSpPr>
        <p:spPr>
          <a:xfrm>
            <a:off x="12477766" y="5967226"/>
            <a:ext cx="4429350" cy="779526"/>
          </a:xfrm>
          <a:custGeom>
            <a:avLst/>
            <a:gdLst/>
            <a:ahLst/>
            <a:cxnLst/>
            <a:rect l="l" t="t" r="r" b="b"/>
            <a:pathLst>
              <a:path w="5905801" h="1039368" extrusionOk="0">
                <a:moveTo>
                  <a:pt x="0" y="0"/>
                </a:moveTo>
                <a:lnTo>
                  <a:pt x="5484189" y="0"/>
                </a:lnTo>
                <a:lnTo>
                  <a:pt x="5905801" y="519684"/>
                </a:lnTo>
                <a:lnTo>
                  <a:pt x="5484189" y="1039368"/>
                </a:lnTo>
                <a:lnTo>
                  <a:pt x="0" y="1039368"/>
                </a:lnTo>
                <a:lnTo>
                  <a:pt x="465527" y="5196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42" name="Google Shape;542;p15"/>
          <p:cNvSpPr txBox="1"/>
          <p:nvPr/>
        </p:nvSpPr>
        <p:spPr>
          <a:xfrm>
            <a:off x="13374679" y="6097095"/>
            <a:ext cx="3532465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0" i="0" u="none" strike="noStrike" cap="non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Proveedor/banco</a:t>
            </a:r>
            <a:endParaRPr/>
          </a:p>
        </p:txBody>
      </p:sp>
      <p:sp>
        <p:nvSpPr>
          <p:cNvPr id="543" name="Google Shape;543;p15"/>
          <p:cNvSpPr/>
          <p:nvPr/>
        </p:nvSpPr>
        <p:spPr>
          <a:xfrm>
            <a:off x="12838352" y="6127469"/>
            <a:ext cx="469652" cy="469572"/>
          </a:xfrm>
          <a:custGeom>
            <a:avLst/>
            <a:gdLst/>
            <a:ahLst/>
            <a:cxnLst/>
            <a:rect l="l" t="t" r="r" b="b"/>
            <a:pathLst>
              <a:path w="469652" h="469572" extrusionOk="0">
                <a:moveTo>
                  <a:pt x="0" y="0"/>
                </a:moveTo>
                <a:lnTo>
                  <a:pt x="469652" y="0"/>
                </a:lnTo>
                <a:lnTo>
                  <a:pt x="469652" y="469572"/>
                </a:lnTo>
                <a:lnTo>
                  <a:pt x="0" y="4695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6"/>
          <p:cNvSpPr/>
          <p:nvPr/>
        </p:nvSpPr>
        <p:spPr>
          <a:xfrm>
            <a:off x="-8386" y="6228212"/>
            <a:ext cx="18302383" cy="4062794"/>
          </a:xfrm>
          <a:custGeom>
            <a:avLst/>
            <a:gdLst/>
            <a:ahLst/>
            <a:cxnLst/>
            <a:rect l="l" t="t" r="r" b="b"/>
            <a:pathLst>
              <a:path w="24403177" h="5417058" extrusionOk="0">
                <a:moveTo>
                  <a:pt x="0" y="0"/>
                </a:moveTo>
                <a:lnTo>
                  <a:pt x="24403177" y="0"/>
                </a:lnTo>
                <a:lnTo>
                  <a:pt x="24403177" y="5417058"/>
                </a:lnTo>
                <a:lnTo>
                  <a:pt x="0" y="5417058"/>
                </a:lnTo>
                <a:close/>
              </a:path>
            </a:pathLst>
          </a:cu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0"/>
          </a:gradFill>
          <a:ln>
            <a:noFill/>
          </a:ln>
        </p:spPr>
      </p:sp>
      <p:grpSp>
        <p:nvGrpSpPr>
          <p:cNvPr id="553" name="Google Shape;553;p16"/>
          <p:cNvGrpSpPr/>
          <p:nvPr/>
        </p:nvGrpSpPr>
        <p:grpSpPr>
          <a:xfrm>
            <a:off x="3461291" y="4179828"/>
            <a:ext cx="2288096" cy="1054095"/>
            <a:chOff x="0" y="-9525"/>
            <a:chExt cx="3050794" cy="1405459"/>
          </a:xfrm>
        </p:grpSpPr>
        <p:sp>
          <p:nvSpPr>
            <p:cNvPr id="554" name="Google Shape;554;p16"/>
            <p:cNvSpPr/>
            <p:nvPr/>
          </p:nvSpPr>
          <p:spPr>
            <a:xfrm>
              <a:off x="0" y="0"/>
              <a:ext cx="3050794" cy="1395934"/>
            </a:xfrm>
            <a:custGeom>
              <a:avLst/>
              <a:gdLst/>
              <a:ahLst/>
              <a:cxnLst/>
              <a:rect l="l" t="t" r="r" b="b"/>
              <a:pathLst>
                <a:path w="3050794" h="1395934" extrusionOk="0">
                  <a:moveTo>
                    <a:pt x="0" y="232627"/>
                  </a:moveTo>
                  <a:cubicBezTo>
                    <a:pt x="0" y="104079"/>
                    <a:pt x="74549" y="0"/>
                    <a:pt x="166624" y="0"/>
                  </a:cubicBezTo>
                  <a:lnTo>
                    <a:pt x="2884170" y="0"/>
                  </a:lnTo>
                  <a:cubicBezTo>
                    <a:pt x="2976245" y="0"/>
                    <a:pt x="3050794" y="104079"/>
                    <a:pt x="3050794" y="232627"/>
                  </a:cubicBezTo>
                  <a:lnTo>
                    <a:pt x="3050794" y="1163314"/>
                  </a:lnTo>
                  <a:cubicBezTo>
                    <a:pt x="3050794" y="1291862"/>
                    <a:pt x="2976245" y="1395934"/>
                    <a:pt x="2884170" y="1395934"/>
                  </a:cubicBezTo>
                  <a:lnTo>
                    <a:pt x="166624" y="1395934"/>
                  </a:lnTo>
                  <a:cubicBezTo>
                    <a:pt x="74549" y="1395934"/>
                    <a:pt x="0" y="1291685"/>
                    <a:pt x="0" y="1163314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6"/>
            <p:cNvSpPr txBox="1"/>
            <p:nvPr/>
          </p:nvSpPr>
          <p:spPr>
            <a:xfrm>
              <a:off x="0" y="-9525"/>
              <a:ext cx="3050780" cy="140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999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1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Teléfono inteligente</a:t>
              </a:r>
              <a:endParaRPr/>
            </a:p>
          </p:txBody>
        </p:sp>
      </p:grpSp>
      <p:grpSp>
        <p:nvGrpSpPr>
          <p:cNvPr id="556" name="Google Shape;556;p16"/>
          <p:cNvGrpSpPr/>
          <p:nvPr/>
        </p:nvGrpSpPr>
        <p:grpSpPr>
          <a:xfrm>
            <a:off x="7127692" y="4184545"/>
            <a:ext cx="2768727" cy="1054095"/>
            <a:chOff x="0" y="-9525"/>
            <a:chExt cx="3691636" cy="1405459"/>
          </a:xfrm>
        </p:grpSpPr>
        <p:sp>
          <p:nvSpPr>
            <p:cNvPr id="557" name="Google Shape;557;p16"/>
            <p:cNvSpPr/>
            <p:nvPr/>
          </p:nvSpPr>
          <p:spPr>
            <a:xfrm>
              <a:off x="0" y="0"/>
              <a:ext cx="3691636" cy="1395934"/>
            </a:xfrm>
            <a:custGeom>
              <a:avLst/>
              <a:gdLst/>
              <a:ahLst/>
              <a:cxnLst/>
              <a:rect l="l" t="t" r="r" b="b"/>
              <a:pathLst>
                <a:path w="3691636" h="1395934" extrusionOk="0">
                  <a:moveTo>
                    <a:pt x="0" y="232627"/>
                  </a:moveTo>
                  <a:cubicBezTo>
                    <a:pt x="0" y="104079"/>
                    <a:pt x="74549" y="0"/>
                    <a:pt x="166624" y="0"/>
                  </a:cubicBezTo>
                  <a:lnTo>
                    <a:pt x="3525012" y="0"/>
                  </a:lnTo>
                  <a:cubicBezTo>
                    <a:pt x="3617087" y="0"/>
                    <a:pt x="3691636" y="104079"/>
                    <a:pt x="3691636" y="232627"/>
                  </a:cubicBezTo>
                  <a:lnTo>
                    <a:pt x="3691636" y="1163314"/>
                  </a:lnTo>
                  <a:cubicBezTo>
                    <a:pt x="3691636" y="1291862"/>
                    <a:pt x="3617087" y="1395934"/>
                    <a:pt x="3525012" y="1395934"/>
                  </a:cubicBezTo>
                  <a:lnTo>
                    <a:pt x="166624" y="1395934"/>
                  </a:lnTo>
                  <a:cubicBezTo>
                    <a:pt x="74549" y="1395934"/>
                    <a:pt x="0" y="1291685"/>
                    <a:pt x="0" y="1163314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6"/>
            <p:cNvSpPr txBox="1"/>
            <p:nvPr/>
          </p:nvSpPr>
          <p:spPr>
            <a:xfrm>
              <a:off x="0" y="-9525"/>
              <a:ext cx="3691603" cy="1405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999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1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acceso a Internet</a:t>
              </a:r>
              <a:endParaRPr/>
            </a:p>
          </p:txBody>
        </p:sp>
      </p:grpSp>
      <p:grpSp>
        <p:nvGrpSpPr>
          <p:cNvPr id="559" name="Google Shape;559;p16"/>
          <p:cNvGrpSpPr/>
          <p:nvPr/>
        </p:nvGrpSpPr>
        <p:grpSpPr>
          <a:xfrm>
            <a:off x="11281254" y="4180497"/>
            <a:ext cx="1358511" cy="749903"/>
            <a:chOff x="0" y="0"/>
            <a:chExt cx="1811349" cy="999871"/>
          </a:xfrm>
        </p:grpSpPr>
        <p:sp>
          <p:nvSpPr>
            <p:cNvPr id="560" name="Google Shape;560;p16"/>
            <p:cNvSpPr/>
            <p:nvPr/>
          </p:nvSpPr>
          <p:spPr>
            <a:xfrm>
              <a:off x="0" y="0"/>
              <a:ext cx="1811274" cy="999871"/>
            </a:xfrm>
            <a:custGeom>
              <a:avLst/>
              <a:gdLst/>
              <a:ahLst/>
              <a:cxnLst/>
              <a:rect l="l" t="t" r="r" b="b"/>
              <a:pathLst>
                <a:path w="1811274" h="999871" extrusionOk="0">
                  <a:moveTo>
                    <a:pt x="0" y="166624"/>
                  </a:moveTo>
                  <a:cubicBezTo>
                    <a:pt x="0" y="74549"/>
                    <a:pt x="74549" y="0"/>
                    <a:pt x="166624" y="0"/>
                  </a:cubicBezTo>
                  <a:lnTo>
                    <a:pt x="1644650" y="0"/>
                  </a:lnTo>
                  <a:cubicBezTo>
                    <a:pt x="1736725" y="0"/>
                    <a:pt x="1811274" y="74549"/>
                    <a:pt x="1811274" y="166624"/>
                  </a:cubicBezTo>
                  <a:lnTo>
                    <a:pt x="1811274" y="833247"/>
                  </a:lnTo>
                  <a:cubicBezTo>
                    <a:pt x="1811274" y="925322"/>
                    <a:pt x="1736725" y="999871"/>
                    <a:pt x="1644650" y="999871"/>
                  </a:cubicBezTo>
                  <a:lnTo>
                    <a:pt x="166624" y="999871"/>
                  </a:lnTo>
                  <a:cubicBezTo>
                    <a:pt x="74549" y="999871"/>
                    <a:pt x="0" y="925195"/>
                    <a:pt x="0" y="833247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6"/>
            <p:cNvSpPr txBox="1"/>
            <p:nvPr/>
          </p:nvSpPr>
          <p:spPr>
            <a:xfrm>
              <a:off x="0" y="9525"/>
              <a:ext cx="1811349" cy="990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Bolígrafo </a:t>
              </a:r>
              <a:endParaRPr/>
            </a:p>
          </p:txBody>
        </p:sp>
      </p:grpSp>
      <p:grpSp>
        <p:nvGrpSpPr>
          <p:cNvPr id="562" name="Google Shape;562;p16"/>
          <p:cNvGrpSpPr/>
          <p:nvPr/>
        </p:nvGrpSpPr>
        <p:grpSpPr>
          <a:xfrm>
            <a:off x="14063173" y="4188908"/>
            <a:ext cx="1358511" cy="757047"/>
            <a:chOff x="0" y="-9525"/>
            <a:chExt cx="1811349" cy="1009396"/>
          </a:xfrm>
        </p:grpSpPr>
        <p:sp>
          <p:nvSpPr>
            <p:cNvPr id="563" name="Google Shape;563;p16"/>
            <p:cNvSpPr/>
            <p:nvPr/>
          </p:nvSpPr>
          <p:spPr>
            <a:xfrm>
              <a:off x="0" y="0"/>
              <a:ext cx="1811274" cy="999871"/>
            </a:xfrm>
            <a:custGeom>
              <a:avLst/>
              <a:gdLst/>
              <a:ahLst/>
              <a:cxnLst/>
              <a:rect l="l" t="t" r="r" b="b"/>
              <a:pathLst>
                <a:path w="1811274" h="999871" extrusionOk="0">
                  <a:moveTo>
                    <a:pt x="0" y="166624"/>
                  </a:moveTo>
                  <a:cubicBezTo>
                    <a:pt x="0" y="74549"/>
                    <a:pt x="74549" y="0"/>
                    <a:pt x="166624" y="0"/>
                  </a:cubicBezTo>
                  <a:lnTo>
                    <a:pt x="1644650" y="0"/>
                  </a:lnTo>
                  <a:cubicBezTo>
                    <a:pt x="1736725" y="0"/>
                    <a:pt x="1811274" y="74549"/>
                    <a:pt x="1811274" y="166624"/>
                  </a:cubicBezTo>
                  <a:lnTo>
                    <a:pt x="1811274" y="833247"/>
                  </a:lnTo>
                  <a:cubicBezTo>
                    <a:pt x="1811274" y="925322"/>
                    <a:pt x="1736725" y="999871"/>
                    <a:pt x="1644650" y="999871"/>
                  </a:cubicBezTo>
                  <a:lnTo>
                    <a:pt x="166624" y="999871"/>
                  </a:lnTo>
                  <a:cubicBezTo>
                    <a:pt x="74549" y="999871"/>
                    <a:pt x="0" y="925195"/>
                    <a:pt x="0" y="833247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6"/>
            <p:cNvSpPr txBox="1"/>
            <p:nvPr/>
          </p:nvSpPr>
          <p:spPr>
            <a:xfrm>
              <a:off x="0" y="-9525"/>
              <a:ext cx="1811349" cy="1009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999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1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Papel</a:t>
              </a:r>
              <a:endParaRPr/>
            </a:p>
          </p:txBody>
        </p:sp>
      </p:grpSp>
      <p:grpSp>
        <p:nvGrpSpPr>
          <p:cNvPr id="565" name="Google Shape;565;p16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566" name="Google Shape;566;p16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567" name="Google Shape;567;p16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sp>
        <p:nvSpPr>
          <p:cNvPr id="568" name="Google Shape;568;p16"/>
          <p:cNvSpPr txBox="1"/>
          <p:nvPr/>
        </p:nvSpPr>
        <p:spPr>
          <a:xfrm>
            <a:off x="7495510" y="3395286"/>
            <a:ext cx="3331032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20" b="1" i="0" u="none" strike="noStrike" cap="none">
                <a:solidFill>
                  <a:srgbClr val="583488"/>
                </a:solidFill>
                <a:latin typeface="Open Sans"/>
                <a:ea typeface="Open Sans"/>
                <a:cs typeface="Open Sans"/>
                <a:sym typeface="Open Sans"/>
              </a:rPr>
              <a:t>Elementos necesarios</a:t>
            </a:r>
            <a:endParaRPr/>
          </a:p>
        </p:txBody>
      </p:sp>
      <p:sp>
        <p:nvSpPr>
          <p:cNvPr id="569" name="Google Shape;569;p16"/>
          <p:cNvSpPr/>
          <p:nvPr/>
        </p:nvSpPr>
        <p:spPr>
          <a:xfrm>
            <a:off x="13308004" y="31544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6000"/>
            </a:blip>
            <a:srcRect/>
            <a:stretch>
              <a:fillRect l="-102626" b="-46"/>
            </a:stretch>
          </a:blipFill>
          <a:ln>
            <a:noFill/>
          </a:ln>
        </p:spPr>
      </p:sp>
      <p:sp>
        <p:nvSpPr>
          <p:cNvPr id="570" name="Google Shape;570;p16"/>
          <p:cNvSpPr/>
          <p:nvPr/>
        </p:nvSpPr>
        <p:spPr>
          <a:xfrm rot="10800000">
            <a:off x="-8385" y="-654822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6000"/>
            </a:blip>
            <a:srcRect/>
            <a:stretch>
              <a:fillRect l="-102626" b="-46"/>
            </a:stretch>
          </a:blipFill>
          <a:ln>
            <a:noFill/>
          </a:ln>
        </p:spPr>
      </p:sp>
      <p:sp>
        <p:nvSpPr>
          <p:cNvPr id="571" name="Google Shape;571;p16"/>
          <p:cNvSpPr txBox="1"/>
          <p:nvPr/>
        </p:nvSpPr>
        <p:spPr>
          <a:xfrm>
            <a:off x="890133" y="7578043"/>
            <a:ext cx="1420124" cy="105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25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Descargar la aplicación</a:t>
            </a:r>
            <a:endParaRPr/>
          </a:p>
        </p:txBody>
      </p:sp>
      <p:sp>
        <p:nvSpPr>
          <p:cNvPr id="572" name="Google Shape;572;p16"/>
          <p:cNvSpPr txBox="1"/>
          <p:nvPr/>
        </p:nvSpPr>
        <p:spPr>
          <a:xfrm>
            <a:off x="3415638" y="7464844"/>
            <a:ext cx="2184170" cy="107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Crear una nueva billetera de Bitcoin</a:t>
            </a:r>
            <a:endParaRPr/>
          </a:p>
        </p:txBody>
      </p:sp>
      <p:sp>
        <p:nvSpPr>
          <p:cNvPr id="573" name="Google Shape;573;p16"/>
          <p:cNvSpPr txBox="1"/>
          <p:nvPr/>
        </p:nvSpPr>
        <p:spPr>
          <a:xfrm>
            <a:off x="6323585" y="7455319"/>
            <a:ext cx="2749397" cy="176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7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Realice una copia de seguridad de la clave de firma/semilla en papel</a:t>
            </a:r>
            <a:endParaRPr/>
          </a:p>
        </p:txBody>
      </p:sp>
      <p:sp>
        <p:nvSpPr>
          <p:cNvPr id="574" name="Google Shape;574;p16"/>
          <p:cNvSpPr txBox="1"/>
          <p:nvPr/>
        </p:nvSpPr>
        <p:spPr>
          <a:xfrm>
            <a:off x="9615324" y="7464844"/>
            <a:ext cx="2749397" cy="107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Verificar la copia de seguridad en la aplicación.</a:t>
            </a:r>
            <a:endParaRPr/>
          </a:p>
        </p:txBody>
      </p:sp>
      <p:sp>
        <p:nvSpPr>
          <p:cNvPr id="575" name="Google Shape;575;p16"/>
          <p:cNvSpPr txBox="1"/>
          <p:nvPr/>
        </p:nvSpPr>
        <p:spPr>
          <a:xfrm>
            <a:off x="13005908" y="7405690"/>
            <a:ext cx="1952183" cy="107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Generar nueva factura</a:t>
            </a:r>
            <a:endParaRPr/>
          </a:p>
        </p:txBody>
      </p:sp>
      <p:sp>
        <p:nvSpPr>
          <p:cNvPr id="576" name="Google Shape;576;p16"/>
          <p:cNvSpPr txBox="1"/>
          <p:nvPr/>
        </p:nvSpPr>
        <p:spPr>
          <a:xfrm>
            <a:off x="16069682" y="7367329"/>
            <a:ext cx="1977049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Recibir pago</a:t>
            </a:r>
            <a:endParaRPr/>
          </a:p>
        </p:txBody>
      </p:sp>
      <p:sp>
        <p:nvSpPr>
          <p:cNvPr id="577" name="Google Shape;577;p16"/>
          <p:cNvSpPr txBox="1"/>
          <p:nvPr/>
        </p:nvSpPr>
        <p:spPr>
          <a:xfrm>
            <a:off x="890132" y="6761447"/>
            <a:ext cx="1231732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18" b="1" i="0" u="none" strike="noStrike" cap="non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01</a:t>
            </a:r>
            <a:endParaRPr/>
          </a:p>
        </p:txBody>
      </p:sp>
      <p:sp>
        <p:nvSpPr>
          <p:cNvPr id="578" name="Google Shape;578;p16"/>
          <p:cNvSpPr txBox="1"/>
          <p:nvPr/>
        </p:nvSpPr>
        <p:spPr>
          <a:xfrm>
            <a:off x="3392441" y="6761447"/>
            <a:ext cx="1231732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18" b="1" i="0" u="none" strike="noStrike" cap="non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02</a:t>
            </a:r>
            <a:endParaRPr/>
          </a:p>
        </p:txBody>
      </p:sp>
      <p:sp>
        <p:nvSpPr>
          <p:cNvPr id="579" name="Google Shape;579;p16"/>
          <p:cNvSpPr txBox="1"/>
          <p:nvPr/>
        </p:nvSpPr>
        <p:spPr>
          <a:xfrm>
            <a:off x="6343158" y="6761447"/>
            <a:ext cx="1231732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18" b="1" i="0" u="none" strike="noStrike" cap="non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03</a:t>
            </a:r>
            <a:endParaRPr/>
          </a:p>
        </p:txBody>
      </p:sp>
      <p:sp>
        <p:nvSpPr>
          <p:cNvPr id="580" name="Google Shape;580;p16"/>
          <p:cNvSpPr txBox="1"/>
          <p:nvPr/>
        </p:nvSpPr>
        <p:spPr>
          <a:xfrm>
            <a:off x="9619350" y="6761447"/>
            <a:ext cx="1231732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18" b="1" i="0" u="none" strike="noStrike" cap="non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04</a:t>
            </a:r>
            <a:endParaRPr/>
          </a:p>
        </p:txBody>
      </p:sp>
      <p:sp>
        <p:nvSpPr>
          <p:cNvPr id="581" name="Google Shape;581;p16"/>
          <p:cNvSpPr txBox="1"/>
          <p:nvPr/>
        </p:nvSpPr>
        <p:spPr>
          <a:xfrm>
            <a:off x="13042111" y="6761447"/>
            <a:ext cx="484916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18" b="1" i="0" u="none" strike="noStrike" cap="non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05</a:t>
            </a:r>
            <a:endParaRPr/>
          </a:p>
        </p:txBody>
      </p:sp>
      <p:sp>
        <p:nvSpPr>
          <p:cNvPr id="582" name="Google Shape;582;p16"/>
          <p:cNvSpPr txBox="1"/>
          <p:nvPr/>
        </p:nvSpPr>
        <p:spPr>
          <a:xfrm>
            <a:off x="16069682" y="6761447"/>
            <a:ext cx="1231732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18" b="1" i="0" u="none" strike="noStrike" cap="non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06</a:t>
            </a:r>
            <a:endParaRPr/>
          </a:p>
        </p:txBody>
      </p:sp>
      <p:cxnSp>
        <p:nvCxnSpPr>
          <p:cNvPr id="583" name="Google Shape;583;p16"/>
          <p:cNvCxnSpPr/>
          <p:nvPr/>
        </p:nvCxnSpPr>
        <p:spPr>
          <a:xfrm rot="86431">
            <a:off x="1469826" y="7023446"/>
            <a:ext cx="1705661" cy="0"/>
          </a:xfrm>
          <a:prstGeom prst="straightConnector1">
            <a:avLst/>
          </a:prstGeom>
          <a:noFill/>
          <a:ln w="47625" cap="rnd" cmpd="sng">
            <a:solidFill>
              <a:srgbClr val="E6E3D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4" name="Google Shape;584;p16"/>
          <p:cNvCxnSpPr/>
          <p:nvPr/>
        </p:nvCxnSpPr>
        <p:spPr>
          <a:xfrm rot="58449">
            <a:off x="6919935" y="7023446"/>
            <a:ext cx="2522110" cy="0"/>
          </a:xfrm>
          <a:prstGeom prst="straightConnector1">
            <a:avLst/>
          </a:prstGeom>
          <a:noFill/>
          <a:ln w="47625" cap="rnd" cmpd="sng">
            <a:solidFill>
              <a:srgbClr val="E6E3D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5" name="Google Shape;585;p16"/>
          <p:cNvCxnSpPr/>
          <p:nvPr/>
        </p:nvCxnSpPr>
        <p:spPr>
          <a:xfrm rot="56397">
            <a:off x="10241797" y="7023446"/>
            <a:ext cx="2613849" cy="0"/>
          </a:xfrm>
          <a:prstGeom prst="straightConnector1">
            <a:avLst/>
          </a:prstGeom>
          <a:noFill/>
          <a:ln w="47625" cap="rnd" cmpd="sng">
            <a:solidFill>
              <a:srgbClr val="E6E3D7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86" name="Google Shape;586;p16"/>
          <p:cNvGrpSpPr/>
          <p:nvPr/>
        </p:nvGrpSpPr>
        <p:grpSpPr>
          <a:xfrm>
            <a:off x="1435474" y="6944317"/>
            <a:ext cx="196405" cy="196405"/>
            <a:chOff x="0" y="0"/>
            <a:chExt cx="261874" cy="261874"/>
          </a:xfrm>
        </p:grpSpPr>
        <p:sp>
          <p:nvSpPr>
            <p:cNvPr id="587" name="Google Shape;587;p16"/>
            <p:cNvSpPr/>
            <p:nvPr/>
          </p:nvSpPr>
          <p:spPr>
            <a:xfrm>
              <a:off x="14351" y="14351"/>
              <a:ext cx="233172" cy="233172"/>
            </a:xfrm>
            <a:custGeom>
              <a:avLst/>
              <a:gdLst/>
              <a:ahLst/>
              <a:cxnLst/>
              <a:rect l="l" t="t" r="r" b="b"/>
              <a:pathLst>
                <a:path w="233172" h="233172" extrusionOk="0">
                  <a:moveTo>
                    <a:pt x="0" y="116586"/>
                  </a:moveTo>
                  <a:cubicBezTo>
                    <a:pt x="0" y="52197"/>
                    <a:pt x="52197" y="0"/>
                    <a:pt x="116586" y="0"/>
                  </a:cubicBezTo>
                  <a:cubicBezTo>
                    <a:pt x="180975" y="0"/>
                    <a:pt x="233172" y="52197"/>
                    <a:pt x="233172" y="116586"/>
                  </a:cubicBezTo>
                  <a:cubicBezTo>
                    <a:pt x="233172" y="180975"/>
                    <a:pt x="180975" y="233172"/>
                    <a:pt x="116586" y="233172"/>
                  </a:cubicBezTo>
                  <a:cubicBezTo>
                    <a:pt x="52197" y="233172"/>
                    <a:pt x="0" y="180975"/>
                    <a:pt x="0" y="1165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0" y="0"/>
              <a:ext cx="261874" cy="261874"/>
            </a:xfrm>
            <a:custGeom>
              <a:avLst/>
              <a:gdLst/>
              <a:ahLst/>
              <a:cxnLst/>
              <a:rect l="l" t="t" r="r" b="b"/>
              <a:pathLst>
                <a:path w="261874" h="261874" extrusionOk="0">
                  <a:moveTo>
                    <a:pt x="0" y="130937"/>
                  </a:moveTo>
                  <a:cubicBezTo>
                    <a:pt x="0" y="58547"/>
                    <a:pt x="58547" y="0"/>
                    <a:pt x="130937" y="0"/>
                  </a:cubicBezTo>
                  <a:lnTo>
                    <a:pt x="130937" y="14351"/>
                  </a:lnTo>
                  <a:lnTo>
                    <a:pt x="130937" y="0"/>
                  </a:lnTo>
                  <a:cubicBezTo>
                    <a:pt x="203200" y="0"/>
                    <a:pt x="261874" y="58547"/>
                    <a:pt x="261874" y="130937"/>
                  </a:cubicBezTo>
                  <a:lnTo>
                    <a:pt x="247523" y="130937"/>
                  </a:lnTo>
                  <a:lnTo>
                    <a:pt x="261874" y="130937"/>
                  </a:lnTo>
                  <a:cubicBezTo>
                    <a:pt x="261874" y="203200"/>
                    <a:pt x="203200" y="261874"/>
                    <a:pt x="130937" y="261874"/>
                  </a:cubicBezTo>
                  <a:lnTo>
                    <a:pt x="130937" y="247523"/>
                  </a:lnTo>
                  <a:lnTo>
                    <a:pt x="130937" y="261874"/>
                  </a:lnTo>
                  <a:cubicBezTo>
                    <a:pt x="58547" y="261874"/>
                    <a:pt x="0" y="203200"/>
                    <a:pt x="0" y="130937"/>
                  </a:cubicBezTo>
                  <a:lnTo>
                    <a:pt x="14351" y="130937"/>
                  </a:lnTo>
                  <a:lnTo>
                    <a:pt x="28575" y="130937"/>
                  </a:lnTo>
                  <a:lnTo>
                    <a:pt x="14351" y="130937"/>
                  </a:lnTo>
                  <a:lnTo>
                    <a:pt x="0" y="130937"/>
                  </a:lnTo>
                  <a:moveTo>
                    <a:pt x="28575" y="130937"/>
                  </a:moveTo>
                  <a:cubicBezTo>
                    <a:pt x="28575" y="138811"/>
                    <a:pt x="22225" y="145288"/>
                    <a:pt x="14224" y="145288"/>
                  </a:cubicBezTo>
                  <a:cubicBezTo>
                    <a:pt x="6223" y="145288"/>
                    <a:pt x="0" y="138811"/>
                    <a:pt x="0" y="130937"/>
                  </a:cubicBezTo>
                  <a:cubicBezTo>
                    <a:pt x="0" y="123063"/>
                    <a:pt x="6350" y="116586"/>
                    <a:pt x="14351" y="116586"/>
                  </a:cubicBezTo>
                  <a:cubicBezTo>
                    <a:pt x="22352" y="116586"/>
                    <a:pt x="28702" y="122936"/>
                    <a:pt x="28702" y="130937"/>
                  </a:cubicBezTo>
                  <a:cubicBezTo>
                    <a:pt x="28702" y="187452"/>
                    <a:pt x="74549" y="233299"/>
                    <a:pt x="131064" y="233299"/>
                  </a:cubicBezTo>
                  <a:cubicBezTo>
                    <a:pt x="187579" y="233299"/>
                    <a:pt x="233426" y="187452"/>
                    <a:pt x="233426" y="130937"/>
                  </a:cubicBezTo>
                  <a:cubicBezTo>
                    <a:pt x="233426" y="74422"/>
                    <a:pt x="187579" y="28575"/>
                    <a:pt x="131064" y="28575"/>
                  </a:cubicBezTo>
                  <a:lnTo>
                    <a:pt x="131064" y="14351"/>
                  </a:lnTo>
                  <a:lnTo>
                    <a:pt x="131064" y="28575"/>
                  </a:lnTo>
                  <a:cubicBezTo>
                    <a:pt x="74549" y="28575"/>
                    <a:pt x="28702" y="74422"/>
                    <a:pt x="28702" y="130937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16"/>
          <p:cNvGrpSpPr/>
          <p:nvPr/>
        </p:nvGrpSpPr>
        <p:grpSpPr>
          <a:xfrm>
            <a:off x="6925670" y="6944317"/>
            <a:ext cx="196405" cy="196405"/>
            <a:chOff x="0" y="0"/>
            <a:chExt cx="261874" cy="261874"/>
          </a:xfrm>
        </p:grpSpPr>
        <p:sp>
          <p:nvSpPr>
            <p:cNvPr id="590" name="Google Shape;590;p16"/>
            <p:cNvSpPr/>
            <p:nvPr/>
          </p:nvSpPr>
          <p:spPr>
            <a:xfrm>
              <a:off x="14351" y="14351"/>
              <a:ext cx="233172" cy="233172"/>
            </a:xfrm>
            <a:custGeom>
              <a:avLst/>
              <a:gdLst/>
              <a:ahLst/>
              <a:cxnLst/>
              <a:rect l="l" t="t" r="r" b="b"/>
              <a:pathLst>
                <a:path w="233172" h="233172" extrusionOk="0">
                  <a:moveTo>
                    <a:pt x="0" y="116586"/>
                  </a:moveTo>
                  <a:cubicBezTo>
                    <a:pt x="0" y="52197"/>
                    <a:pt x="52197" y="0"/>
                    <a:pt x="116586" y="0"/>
                  </a:cubicBezTo>
                  <a:cubicBezTo>
                    <a:pt x="180975" y="0"/>
                    <a:pt x="233172" y="52197"/>
                    <a:pt x="233172" y="116586"/>
                  </a:cubicBezTo>
                  <a:cubicBezTo>
                    <a:pt x="233172" y="180975"/>
                    <a:pt x="180975" y="233172"/>
                    <a:pt x="116586" y="233172"/>
                  </a:cubicBezTo>
                  <a:cubicBezTo>
                    <a:pt x="52197" y="233172"/>
                    <a:pt x="0" y="180975"/>
                    <a:pt x="0" y="1165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6"/>
            <p:cNvSpPr/>
            <p:nvPr/>
          </p:nvSpPr>
          <p:spPr>
            <a:xfrm>
              <a:off x="0" y="0"/>
              <a:ext cx="261874" cy="261874"/>
            </a:xfrm>
            <a:custGeom>
              <a:avLst/>
              <a:gdLst/>
              <a:ahLst/>
              <a:cxnLst/>
              <a:rect l="l" t="t" r="r" b="b"/>
              <a:pathLst>
                <a:path w="261874" h="261874" extrusionOk="0">
                  <a:moveTo>
                    <a:pt x="0" y="130937"/>
                  </a:moveTo>
                  <a:cubicBezTo>
                    <a:pt x="0" y="58547"/>
                    <a:pt x="58547" y="0"/>
                    <a:pt x="130937" y="0"/>
                  </a:cubicBezTo>
                  <a:lnTo>
                    <a:pt x="130937" y="14351"/>
                  </a:lnTo>
                  <a:lnTo>
                    <a:pt x="130937" y="0"/>
                  </a:lnTo>
                  <a:cubicBezTo>
                    <a:pt x="203200" y="0"/>
                    <a:pt x="261874" y="58547"/>
                    <a:pt x="261874" y="130937"/>
                  </a:cubicBezTo>
                  <a:lnTo>
                    <a:pt x="247523" y="130937"/>
                  </a:lnTo>
                  <a:lnTo>
                    <a:pt x="261874" y="130937"/>
                  </a:lnTo>
                  <a:cubicBezTo>
                    <a:pt x="261874" y="203200"/>
                    <a:pt x="203200" y="261874"/>
                    <a:pt x="130937" y="261874"/>
                  </a:cubicBezTo>
                  <a:lnTo>
                    <a:pt x="130937" y="247523"/>
                  </a:lnTo>
                  <a:lnTo>
                    <a:pt x="130937" y="261874"/>
                  </a:lnTo>
                  <a:cubicBezTo>
                    <a:pt x="58547" y="261874"/>
                    <a:pt x="0" y="203200"/>
                    <a:pt x="0" y="130937"/>
                  </a:cubicBezTo>
                  <a:lnTo>
                    <a:pt x="14351" y="130937"/>
                  </a:lnTo>
                  <a:lnTo>
                    <a:pt x="28575" y="130937"/>
                  </a:lnTo>
                  <a:lnTo>
                    <a:pt x="14351" y="130937"/>
                  </a:lnTo>
                  <a:lnTo>
                    <a:pt x="0" y="130937"/>
                  </a:lnTo>
                  <a:moveTo>
                    <a:pt x="28575" y="130937"/>
                  </a:moveTo>
                  <a:cubicBezTo>
                    <a:pt x="28575" y="138811"/>
                    <a:pt x="22225" y="145288"/>
                    <a:pt x="14224" y="145288"/>
                  </a:cubicBezTo>
                  <a:cubicBezTo>
                    <a:pt x="6223" y="145288"/>
                    <a:pt x="0" y="138811"/>
                    <a:pt x="0" y="130937"/>
                  </a:cubicBezTo>
                  <a:cubicBezTo>
                    <a:pt x="0" y="123063"/>
                    <a:pt x="6350" y="116586"/>
                    <a:pt x="14351" y="116586"/>
                  </a:cubicBezTo>
                  <a:cubicBezTo>
                    <a:pt x="22352" y="116586"/>
                    <a:pt x="28702" y="122936"/>
                    <a:pt x="28702" y="130937"/>
                  </a:cubicBezTo>
                  <a:cubicBezTo>
                    <a:pt x="28702" y="187452"/>
                    <a:pt x="74549" y="233299"/>
                    <a:pt x="131064" y="233299"/>
                  </a:cubicBezTo>
                  <a:cubicBezTo>
                    <a:pt x="187579" y="233299"/>
                    <a:pt x="233426" y="187452"/>
                    <a:pt x="233426" y="130937"/>
                  </a:cubicBezTo>
                  <a:cubicBezTo>
                    <a:pt x="233426" y="74422"/>
                    <a:pt x="187579" y="28575"/>
                    <a:pt x="131064" y="28575"/>
                  </a:cubicBezTo>
                  <a:lnTo>
                    <a:pt x="131064" y="14351"/>
                  </a:lnTo>
                  <a:lnTo>
                    <a:pt x="131064" y="28575"/>
                  </a:lnTo>
                  <a:cubicBezTo>
                    <a:pt x="74549" y="28575"/>
                    <a:pt x="28702" y="74422"/>
                    <a:pt x="28702" y="130937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16"/>
          <p:cNvGrpSpPr/>
          <p:nvPr/>
        </p:nvGrpSpPr>
        <p:grpSpPr>
          <a:xfrm>
            <a:off x="9266334" y="6944317"/>
            <a:ext cx="196405" cy="196405"/>
            <a:chOff x="0" y="0"/>
            <a:chExt cx="261874" cy="261874"/>
          </a:xfrm>
        </p:grpSpPr>
        <p:sp>
          <p:nvSpPr>
            <p:cNvPr id="593" name="Google Shape;593;p16"/>
            <p:cNvSpPr/>
            <p:nvPr/>
          </p:nvSpPr>
          <p:spPr>
            <a:xfrm>
              <a:off x="14351" y="14351"/>
              <a:ext cx="233172" cy="233172"/>
            </a:xfrm>
            <a:custGeom>
              <a:avLst/>
              <a:gdLst/>
              <a:ahLst/>
              <a:cxnLst/>
              <a:rect l="l" t="t" r="r" b="b"/>
              <a:pathLst>
                <a:path w="233172" h="233172" extrusionOk="0">
                  <a:moveTo>
                    <a:pt x="0" y="116586"/>
                  </a:moveTo>
                  <a:cubicBezTo>
                    <a:pt x="0" y="52197"/>
                    <a:pt x="52197" y="0"/>
                    <a:pt x="116586" y="0"/>
                  </a:cubicBezTo>
                  <a:cubicBezTo>
                    <a:pt x="180975" y="0"/>
                    <a:pt x="233172" y="52197"/>
                    <a:pt x="233172" y="116586"/>
                  </a:cubicBezTo>
                  <a:cubicBezTo>
                    <a:pt x="233172" y="180975"/>
                    <a:pt x="180975" y="233172"/>
                    <a:pt x="116586" y="233172"/>
                  </a:cubicBezTo>
                  <a:cubicBezTo>
                    <a:pt x="52197" y="233172"/>
                    <a:pt x="0" y="180975"/>
                    <a:pt x="0" y="1165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6"/>
            <p:cNvSpPr/>
            <p:nvPr/>
          </p:nvSpPr>
          <p:spPr>
            <a:xfrm>
              <a:off x="0" y="0"/>
              <a:ext cx="261874" cy="261874"/>
            </a:xfrm>
            <a:custGeom>
              <a:avLst/>
              <a:gdLst/>
              <a:ahLst/>
              <a:cxnLst/>
              <a:rect l="l" t="t" r="r" b="b"/>
              <a:pathLst>
                <a:path w="261874" h="261874" extrusionOk="0">
                  <a:moveTo>
                    <a:pt x="0" y="130937"/>
                  </a:moveTo>
                  <a:cubicBezTo>
                    <a:pt x="0" y="58547"/>
                    <a:pt x="58547" y="0"/>
                    <a:pt x="130937" y="0"/>
                  </a:cubicBezTo>
                  <a:lnTo>
                    <a:pt x="130937" y="14351"/>
                  </a:lnTo>
                  <a:lnTo>
                    <a:pt x="130937" y="0"/>
                  </a:lnTo>
                  <a:cubicBezTo>
                    <a:pt x="203200" y="0"/>
                    <a:pt x="261874" y="58547"/>
                    <a:pt x="261874" y="130937"/>
                  </a:cubicBezTo>
                  <a:lnTo>
                    <a:pt x="247523" y="130937"/>
                  </a:lnTo>
                  <a:lnTo>
                    <a:pt x="261874" y="130937"/>
                  </a:lnTo>
                  <a:cubicBezTo>
                    <a:pt x="261874" y="203200"/>
                    <a:pt x="203200" y="261874"/>
                    <a:pt x="130937" y="261874"/>
                  </a:cubicBezTo>
                  <a:lnTo>
                    <a:pt x="130937" y="247523"/>
                  </a:lnTo>
                  <a:lnTo>
                    <a:pt x="130937" y="261874"/>
                  </a:lnTo>
                  <a:cubicBezTo>
                    <a:pt x="58547" y="261874"/>
                    <a:pt x="0" y="203200"/>
                    <a:pt x="0" y="130937"/>
                  </a:cubicBezTo>
                  <a:lnTo>
                    <a:pt x="14351" y="130937"/>
                  </a:lnTo>
                  <a:lnTo>
                    <a:pt x="28575" y="130937"/>
                  </a:lnTo>
                  <a:lnTo>
                    <a:pt x="14351" y="130937"/>
                  </a:lnTo>
                  <a:lnTo>
                    <a:pt x="0" y="130937"/>
                  </a:lnTo>
                  <a:moveTo>
                    <a:pt x="28575" y="130937"/>
                  </a:moveTo>
                  <a:cubicBezTo>
                    <a:pt x="28575" y="138811"/>
                    <a:pt x="22225" y="145288"/>
                    <a:pt x="14224" y="145288"/>
                  </a:cubicBezTo>
                  <a:cubicBezTo>
                    <a:pt x="6223" y="145288"/>
                    <a:pt x="0" y="138811"/>
                    <a:pt x="0" y="130937"/>
                  </a:cubicBezTo>
                  <a:cubicBezTo>
                    <a:pt x="0" y="123063"/>
                    <a:pt x="6350" y="116586"/>
                    <a:pt x="14351" y="116586"/>
                  </a:cubicBezTo>
                  <a:cubicBezTo>
                    <a:pt x="22352" y="116586"/>
                    <a:pt x="28702" y="122936"/>
                    <a:pt x="28702" y="130937"/>
                  </a:cubicBezTo>
                  <a:cubicBezTo>
                    <a:pt x="28702" y="187452"/>
                    <a:pt x="74549" y="233299"/>
                    <a:pt x="131064" y="233299"/>
                  </a:cubicBezTo>
                  <a:cubicBezTo>
                    <a:pt x="187579" y="233299"/>
                    <a:pt x="233426" y="187452"/>
                    <a:pt x="233426" y="130937"/>
                  </a:cubicBezTo>
                  <a:cubicBezTo>
                    <a:pt x="233426" y="74422"/>
                    <a:pt x="187579" y="28575"/>
                    <a:pt x="131064" y="28575"/>
                  </a:cubicBezTo>
                  <a:lnTo>
                    <a:pt x="131064" y="14351"/>
                  </a:lnTo>
                  <a:lnTo>
                    <a:pt x="131064" y="28575"/>
                  </a:lnTo>
                  <a:cubicBezTo>
                    <a:pt x="74549" y="28575"/>
                    <a:pt x="28702" y="74422"/>
                    <a:pt x="28702" y="130937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" name="Google Shape;595;p16"/>
          <p:cNvGrpSpPr/>
          <p:nvPr/>
        </p:nvGrpSpPr>
        <p:grpSpPr>
          <a:xfrm>
            <a:off x="10208442" y="6944317"/>
            <a:ext cx="196405" cy="196405"/>
            <a:chOff x="0" y="0"/>
            <a:chExt cx="261874" cy="261874"/>
          </a:xfrm>
        </p:grpSpPr>
        <p:sp>
          <p:nvSpPr>
            <p:cNvPr id="596" name="Google Shape;596;p16"/>
            <p:cNvSpPr/>
            <p:nvPr/>
          </p:nvSpPr>
          <p:spPr>
            <a:xfrm>
              <a:off x="14351" y="14351"/>
              <a:ext cx="233172" cy="233172"/>
            </a:xfrm>
            <a:custGeom>
              <a:avLst/>
              <a:gdLst/>
              <a:ahLst/>
              <a:cxnLst/>
              <a:rect l="l" t="t" r="r" b="b"/>
              <a:pathLst>
                <a:path w="233172" h="233172" extrusionOk="0">
                  <a:moveTo>
                    <a:pt x="0" y="116586"/>
                  </a:moveTo>
                  <a:cubicBezTo>
                    <a:pt x="0" y="52197"/>
                    <a:pt x="52197" y="0"/>
                    <a:pt x="116586" y="0"/>
                  </a:cubicBezTo>
                  <a:cubicBezTo>
                    <a:pt x="180975" y="0"/>
                    <a:pt x="233172" y="52197"/>
                    <a:pt x="233172" y="116586"/>
                  </a:cubicBezTo>
                  <a:cubicBezTo>
                    <a:pt x="233172" y="180975"/>
                    <a:pt x="180975" y="233172"/>
                    <a:pt x="116586" y="233172"/>
                  </a:cubicBezTo>
                  <a:cubicBezTo>
                    <a:pt x="52197" y="233172"/>
                    <a:pt x="0" y="180975"/>
                    <a:pt x="0" y="1165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6"/>
            <p:cNvSpPr/>
            <p:nvPr/>
          </p:nvSpPr>
          <p:spPr>
            <a:xfrm>
              <a:off x="0" y="0"/>
              <a:ext cx="261874" cy="261874"/>
            </a:xfrm>
            <a:custGeom>
              <a:avLst/>
              <a:gdLst/>
              <a:ahLst/>
              <a:cxnLst/>
              <a:rect l="l" t="t" r="r" b="b"/>
              <a:pathLst>
                <a:path w="261874" h="261874" extrusionOk="0">
                  <a:moveTo>
                    <a:pt x="0" y="130937"/>
                  </a:moveTo>
                  <a:cubicBezTo>
                    <a:pt x="0" y="58547"/>
                    <a:pt x="58547" y="0"/>
                    <a:pt x="130937" y="0"/>
                  </a:cubicBezTo>
                  <a:lnTo>
                    <a:pt x="130937" y="14351"/>
                  </a:lnTo>
                  <a:lnTo>
                    <a:pt x="130937" y="0"/>
                  </a:lnTo>
                  <a:cubicBezTo>
                    <a:pt x="203200" y="0"/>
                    <a:pt x="261874" y="58547"/>
                    <a:pt x="261874" y="130937"/>
                  </a:cubicBezTo>
                  <a:lnTo>
                    <a:pt x="247523" y="130937"/>
                  </a:lnTo>
                  <a:lnTo>
                    <a:pt x="261874" y="130937"/>
                  </a:lnTo>
                  <a:cubicBezTo>
                    <a:pt x="261874" y="203200"/>
                    <a:pt x="203200" y="261874"/>
                    <a:pt x="130937" y="261874"/>
                  </a:cubicBezTo>
                  <a:lnTo>
                    <a:pt x="130937" y="247523"/>
                  </a:lnTo>
                  <a:lnTo>
                    <a:pt x="130937" y="261874"/>
                  </a:lnTo>
                  <a:cubicBezTo>
                    <a:pt x="58547" y="261874"/>
                    <a:pt x="0" y="203200"/>
                    <a:pt x="0" y="130937"/>
                  </a:cubicBezTo>
                  <a:lnTo>
                    <a:pt x="14351" y="130937"/>
                  </a:lnTo>
                  <a:lnTo>
                    <a:pt x="28575" y="130937"/>
                  </a:lnTo>
                  <a:lnTo>
                    <a:pt x="14351" y="130937"/>
                  </a:lnTo>
                  <a:lnTo>
                    <a:pt x="0" y="130937"/>
                  </a:lnTo>
                  <a:moveTo>
                    <a:pt x="28575" y="130937"/>
                  </a:moveTo>
                  <a:cubicBezTo>
                    <a:pt x="28575" y="138811"/>
                    <a:pt x="22225" y="145288"/>
                    <a:pt x="14224" y="145288"/>
                  </a:cubicBezTo>
                  <a:cubicBezTo>
                    <a:pt x="6223" y="145288"/>
                    <a:pt x="0" y="138811"/>
                    <a:pt x="0" y="130937"/>
                  </a:cubicBezTo>
                  <a:cubicBezTo>
                    <a:pt x="0" y="123063"/>
                    <a:pt x="6350" y="116586"/>
                    <a:pt x="14351" y="116586"/>
                  </a:cubicBezTo>
                  <a:cubicBezTo>
                    <a:pt x="22352" y="116586"/>
                    <a:pt x="28702" y="122936"/>
                    <a:pt x="28702" y="130937"/>
                  </a:cubicBezTo>
                  <a:cubicBezTo>
                    <a:pt x="28702" y="187452"/>
                    <a:pt x="74549" y="233299"/>
                    <a:pt x="131064" y="233299"/>
                  </a:cubicBezTo>
                  <a:cubicBezTo>
                    <a:pt x="187579" y="233299"/>
                    <a:pt x="233426" y="187452"/>
                    <a:pt x="233426" y="130937"/>
                  </a:cubicBezTo>
                  <a:cubicBezTo>
                    <a:pt x="233426" y="74422"/>
                    <a:pt x="187579" y="28575"/>
                    <a:pt x="131064" y="28575"/>
                  </a:cubicBezTo>
                  <a:lnTo>
                    <a:pt x="131064" y="14351"/>
                  </a:lnTo>
                  <a:lnTo>
                    <a:pt x="131064" y="28575"/>
                  </a:lnTo>
                  <a:cubicBezTo>
                    <a:pt x="74549" y="28575"/>
                    <a:pt x="28702" y="74422"/>
                    <a:pt x="28702" y="130937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16"/>
          <p:cNvGrpSpPr/>
          <p:nvPr/>
        </p:nvGrpSpPr>
        <p:grpSpPr>
          <a:xfrm>
            <a:off x="12728271" y="6944317"/>
            <a:ext cx="196405" cy="196405"/>
            <a:chOff x="0" y="0"/>
            <a:chExt cx="261874" cy="261874"/>
          </a:xfrm>
        </p:grpSpPr>
        <p:sp>
          <p:nvSpPr>
            <p:cNvPr id="599" name="Google Shape;599;p16"/>
            <p:cNvSpPr/>
            <p:nvPr/>
          </p:nvSpPr>
          <p:spPr>
            <a:xfrm>
              <a:off x="14351" y="14351"/>
              <a:ext cx="233172" cy="233172"/>
            </a:xfrm>
            <a:custGeom>
              <a:avLst/>
              <a:gdLst/>
              <a:ahLst/>
              <a:cxnLst/>
              <a:rect l="l" t="t" r="r" b="b"/>
              <a:pathLst>
                <a:path w="233172" h="233172" extrusionOk="0">
                  <a:moveTo>
                    <a:pt x="0" y="116586"/>
                  </a:moveTo>
                  <a:cubicBezTo>
                    <a:pt x="0" y="52197"/>
                    <a:pt x="52197" y="0"/>
                    <a:pt x="116586" y="0"/>
                  </a:cubicBezTo>
                  <a:cubicBezTo>
                    <a:pt x="180975" y="0"/>
                    <a:pt x="233172" y="52197"/>
                    <a:pt x="233172" y="116586"/>
                  </a:cubicBezTo>
                  <a:cubicBezTo>
                    <a:pt x="233172" y="180975"/>
                    <a:pt x="180975" y="233172"/>
                    <a:pt x="116586" y="233172"/>
                  </a:cubicBezTo>
                  <a:cubicBezTo>
                    <a:pt x="52197" y="233172"/>
                    <a:pt x="0" y="180975"/>
                    <a:pt x="0" y="1165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6"/>
            <p:cNvSpPr/>
            <p:nvPr/>
          </p:nvSpPr>
          <p:spPr>
            <a:xfrm>
              <a:off x="0" y="0"/>
              <a:ext cx="261874" cy="261874"/>
            </a:xfrm>
            <a:custGeom>
              <a:avLst/>
              <a:gdLst/>
              <a:ahLst/>
              <a:cxnLst/>
              <a:rect l="l" t="t" r="r" b="b"/>
              <a:pathLst>
                <a:path w="261874" h="261874" extrusionOk="0">
                  <a:moveTo>
                    <a:pt x="0" y="130937"/>
                  </a:moveTo>
                  <a:cubicBezTo>
                    <a:pt x="0" y="58547"/>
                    <a:pt x="58547" y="0"/>
                    <a:pt x="130937" y="0"/>
                  </a:cubicBezTo>
                  <a:lnTo>
                    <a:pt x="130937" y="14351"/>
                  </a:lnTo>
                  <a:lnTo>
                    <a:pt x="130937" y="0"/>
                  </a:lnTo>
                  <a:cubicBezTo>
                    <a:pt x="203200" y="0"/>
                    <a:pt x="261874" y="58547"/>
                    <a:pt x="261874" y="130937"/>
                  </a:cubicBezTo>
                  <a:lnTo>
                    <a:pt x="247523" y="130937"/>
                  </a:lnTo>
                  <a:lnTo>
                    <a:pt x="261874" y="130937"/>
                  </a:lnTo>
                  <a:cubicBezTo>
                    <a:pt x="261874" y="203200"/>
                    <a:pt x="203200" y="261874"/>
                    <a:pt x="130937" y="261874"/>
                  </a:cubicBezTo>
                  <a:lnTo>
                    <a:pt x="130937" y="247523"/>
                  </a:lnTo>
                  <a:lnTo>
                    <a:pt x="130937" y="261874"/>
                  </a:lnTo>
                  <a:cubicBezTo>
                    <a:pt x="58547" y="261874"/>
                    <a:pt x="0" y="203200"/>
                    <a:pt x="0" y="130937"/>
                  </a:cubicBezTo>
                  <a:lnTo>
                    <a:pt x="14351" y="130937"/>
                  </a:lnTo>
                  <a:lnTo>
                    <a:pt x="28575" y="130937"/>
                  </a:lnTo>
                  <a:lnTo>
                    <a:pt x="14351" y="130937"/>
                  </a:lnTo>
                  <a:lnTo>
                    <a:pt x="0" y="130937"/>
                  </a:lnTo>
                  <a:moveTo>
                    <a:pt x="28575" y="130937"/>
                  </a:moveTo>
                  <a:cubicBezTo>
                    <a:pt x="28575" y="138811"/>
                    <a:pt x="22225" y="145288"/>
                    <a:pt x="14224" y="145288"/>
                  </a:cubicBezTo>
                  <a:cubicBezTo>
                    <a:pt x="6223" y="145288"/>
                    <a:pt x="0" y="138811"/>
                    <a:pt x="0" y="130937"/>
                  </a:cubicBezTo>
                  <a:cubicBezTo>
                    <a:pt x="0" y="123063"/>
                    <a:pt x="6350" y="116586"/>
                    <a:pt x="14351" y="116586"/>
                  </a:cubicBezTo>
                  <a:cubicBezTo>
                    <a:pt x="22352" y="116586"/>
                    <a:pt x="28702" y="122936"/>
                    <a:pt x="28702" y="130937"/>
                  </a:cubicBezTo>
                  <a:cubicBezTo>
                    <a:pt x="28702" y="187452"/>
                    <a:pt x="74549" y="233299"/>
                    <a:pt x="131064" y="233299"/>
                  </a:cubicBezTo>
                  <a:cubicBezTo>
                    <a:pt x="187579" y="233299"/>
                    <a:pt x="233426" y="187452"/>
                    <a:pt x="233426" y="130937"/>
                  </a:cubicBezTo>
                  <a:cubicBezTo>
                    <a:pt x="233426" y="74422"/>
                    <a:pt x="187579" y="28575"/>
                    <a:pt x="131064" y="28575"/>
                  </a:cubicBezTo>
                  <a:lnTo>
                    <a:pt x="131064" y="14351"/>
                  </a:lnTo>
                  <a:lnTo>
                    <a:pt x="131064" y="28575"/>
                  </a:lnTo>
                  <a:cubicBezTo>
                    <a:pt x="74549" y="28575"/>
                    <a:pt x="28702" y="74422"/>
                    <a:pt x="28702" y="130937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1" name="Google Shape;601;p16" descr="Teléfono inteligente"/>
          <p:cNvSpPr/>
          <p:nvPr/>
        </p:nvSpPr>
        <p:spPr>
          <a:xfrm>
            <a:off x="2690399" y="4186972"/>
            <a:ext cx="686068" cy="686068"/>
          </a:xfrm>
          <a:custGeom>
            <a:avLst/>
            <a:gdLst/>
            <a:ahLst/>
            <a:cxnLst/>
            <a:rect l="l" t="t" r="r" b="b"/>
            <a:pathLst>
              <a:path w="686068" h="686068" extrusionOk="0">
                <a:moveTo>
                  <a:pt x="0" y="0"/>
                </a:moveTo>
                <a:lnTo>
                  <a:pt x="686068" y="0"/>
                </a:lnTo>
                <a:lnTo>
                  <a:pt x="686068" y="686068"/>
                </a:lnTo>
                <a:lnTo>
                  <a:pt x="0" y="686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02" name="Google Shape;602;p16" descr="Inalámbrico"/>
          <p:cNvSpPr/>
          <p:nvPr/>
        </p:nvSpPr>
        <p:spPr>
          <a:xfrm>
            <a:off x="6368383" y="4197699"/>
            <a:ext cx="686068" cy="686068"/>
          </a:xfrm>
          <a:custGeom>
            <a:avLst/>
            <a:gdLst/>
            <a:ahLst/>
            <a:cxnLst/>
            <a:rect l="l" t="t" r="r" b="b"/>
            <a:pathLst>
              <a:path w="686068" h="686068" extrusionOk="0">
                <a:moveTo>
                  <a:pt x="0" y="0"/>
                </a:moveTo>
                <a:lnTo>
                  <a:pt x="686068" y="0"/>
                </a:lnTo>
                <a:lnTo>
                  <a:pt x="686068" y="686068"/>
                </a:lnTo>
                <a:lnTo>
                  <a:pt x="0" y="686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03" name="Google Shape;603;p16" descr="Lápiz"/>
          <p:cNvSpPr/>
          <p:nvPr/>
        </p:nvSpPr>
        <p:spPr>
          <a:xfrm>
            <a:off x="10531323" y="4199379"/>
            <a:ext cx="686068" cy="686068"/>
          </a:xfrm>
          <a:custGeom>
            <a:avLst/>
            <a:gdLst/>
            <a:ahLst/>
            <a:cxnLst/>
            <a:rect l="l" t="t" r="r" b="b"/>
            <a:pathLst>
              <a:path w="686068" h="686068" extrusionOk="0">
                <a:moveTo>
                  <a:pt x="0" y="0"/>
                </a:moveTo>
                <a:lnTo>
                  <a:pt x="686068" y="0"/>
                </a:lnTo>
                <a:lnTo>
                  <a:pt x="686068" y="686068"/>
                </a:lnTo>
                <a:lnTo>
                  <a:pt x="0" y="686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04" name="Google Shape;604;p16" descr="Documento"/>
          <p:cNvSpPr/>
          <p:nvPr/>
        </p:nvSpPr>
        <p:spPr>
          <a:xfrm>
            <a:off x="13352877" y="4212407"/>
            <a:ext cx="686068" cy="686068"/>
          </a:xfrm>
          <a:custGeom>
            <a:avLst/>
            <a:gdLst/>
            <a:ahLst/>
            <a:cxnLst/>
            <a:rect l="l" t="t" r="r" b="b"/>
            <a:pathLst>
              <a:path w="686068" h="686068" extrusionOk="0">
                <a:moveTo>
                  <a:pt x="0" y="0"/>
                </a:moveTo>
                <a:lnTo>
                  <a:pt x="686068" y="0"/>
                </a:lnTo>
                <a:lnTo>
                  <a:pt x="686068" y="686068"/>
                </a:lnTo>
                <a:lnTo>
                  <a:pt x="0" y="686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605" name="Google Shape;605;p16"/>
          <p:cNvGrpSpPr/>
          <p:nvPr/>
        </p:nvGrpSpPr>
        <p:grpSpPr>
          <a:xfrm>
            <a:off x="3027917" y="6944317"/>
            <a:ext cx="196405" cy="196405"/>
            <a:chOff x="0" y="0"/>
            <a:chExt cx="261874" cy="261874"/>
          </a:xfrm>
        </p:grpSpPr>
        <p:sp>
          <p:nvSpPr>
            <p:cNvPr id="606" name="Google Shape;606;p16"/>
            <p:cNvSpPr/>
            <p:nvPr/>
          </p:nvSpPr>
          <p:spPr>
            <a:xfrm>
              <a:off x="14351" y="14351"/>
              <a:ext cx="233172" cy="233172"/>
            </a:xfrm>
            <a:custGeom>
              <a:avLst/>
              <a:gdLst/>
              <a:ahLst/>
              <a:cxnLst/>
              <a:rect l="l" t="t" r="r" b="b"/>
              <a:pathLst>
                <a:path w="233172" h="233172" extrusionOk="0">
                  <a:moveTo>
                    <a:pt x="0" y="116586"/>
                  </a:moveTo>
                  <a:cubicBezTo>
                    <a:pt x="0" y="52197"/>
                    <a:pt x="52197" y="0"/>
                    <a:pt x="116586" y="0"/>
                  </a:cubicBezTo>
                  <a:cubicBezTo>
                    <a:pt x="180975" y="0"/>
                    <a:pt x="233172" y="52197"/>
                    <a:pt x="233172" y="116586"/>
                  </a:cubicBezTo>
                  <a:cubicBezTo>
                    <a:pt x="233172" y="180975"/>
                    <a:pt x="180975" y="233172"/>
                    <a:pt x="116586" y="233172"/>
                  </a:cubicBezTo>
                  <a:cubicBezTo>
                    <a:pt x="52197" y="233172"/>
                    <a:pt x="0" y="180975"/>
                    <a:pt x="0" y="1165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6"/>
            <p:cNvSpPr/>
            <p:nvPr/>
          </p:nvSpPr>
          <p:spPr>
            <a:xfrm>
              <a:off x="0" y="0"/>
              <a:ext cx="261874" cy="261874"/>
            </a:xfrm>
            <a:custGeom>
              <a:avLst/>
              <a:gdLst/>
              <a:ahLst/>
              <a:cxnLst/>
              <a:rect l="l" t="t" r="r" b="b"/>
              <a:pathLst>
                <a:path w="261874" h="261874" extrusionOk="0">
                  <a:moveTo>
                    <a:pt x="0" y="130937"/>
                  </a:moveTo>
                  <a:cubicBezTo>
                    <a:pt x="0" y="58547"/>
                    <a:pt x="58547" y="0"/>
                    <a:pt x="130937" y="0"/>
                  </a:cubicBezTo>
                  <a:lnTo>
                    <a:pt x="130937" y="14351"/>
                  </a:lnTo>
                  <a:lnTo>
                    <a:pt x="130937" y="0"/>
                  </a:lnTo>
                  <a:cubicBezTo>
                    <a:pt x="203200" y="0"/>
                    <a:pt x="261874" y="58547"/>
                    <a:pt x="261874" y="130937"/>
                  </a:cubicBezTo>
                  <a:lnTo>
                    <a:pt x="247523" y="130937"/>
                  </a:lnTo>
                  <a:lnTo>
                    <a:pt x="261874" y="130937"/>
                  </a:lnTo>
                  <a:cubicBezTo>
                    <a:pt x="261874" y="203200"/>
                    <a:pt x="203200" y="261874"/>
                    <a:pt x="130937" y="261874"/>
                  </a:cubicBezTo>
                  <a:lnTo>
                    <a:pt x="130937" y="247523"/>
                  </a:lnTo>
                  <a:lnTo>
                    <a:pt x="130937" y="261874"/>
                  </a:lnTo>
                  <a:cubicBezTo>
                    <a:pt x="58547" y="261874"/>
                    <a:pt x="0" y="203200"/>
                    <a:pt x="0" y="130937"/>
                  </a:cubicBezTo>
                  <a:lnTo>
                    <a:pt x="14351" y="130937"/>
                  </a:lnTo>
                  <a:lnTo>
                    <a:pt x="28575" y="130937"/>
                  </a:lnTo>
                  <a:lnTo>
                    <a:pt x="14351" y="130937"/>
                  </a:lnTo>
                  <a:lnTo>
                    <a:pt x="0" y="130937"/>
                  </a:lnTo>
                  <a:moveTo>
                    <a:pt x="28575" y="130937"/>
                  </a:moveTo>
                  <a:cubicBezTo>
                    <a:pt x="28575" y="138811"/>
                    <a:pt x="22225" y="145288"/>
                    <a:pt x="14224" y="145288"/>
                  </a:cubicBezTo>
                  <a:cubicBezTo>
                    <a:pt x="6223" y="145288"/>
                    <a:pt x="0" y="138811"/>
                    <a:pt x="0" y="130937"/>
                  </a:cubicBezTo>
                  <a:cubicBezTo>
                    <a:pt x="0" y="123063"/>
                    <a:pt x="6350" y="116586"/>
                    <a:pt x="14351" y="116586"/>
                  </a:cubicBezTo>
                  <a:cubicBezTo>
                    <a:pt x="22352" y="116586"/>
                    <a:pt x="28702" y="122936"/>
                    <a:pt x="28702" y="130937"/>
                  </a:cubicBezTo>
                  <a:cubicBezTo>
                    <a:pt x="28702" y="187452"/>
                    <a:pt x="74549" y="233299"/>
                    <a:pt x="131064" y="233299"/>
                  </a:cubicBezTo>
                  <a:cubicBezTo>
                    <a:pt x="187579" y="233299"/>
                    <a:pt x="233426" y="187452"/>
                    <a:pt x="233426" y="130937"/>
                  </a:cubicBezTo>
                  <a:cubicBezTo>
                    <a:pt x="233426" y="74422"/>
                    <a:pt x="187579" y="28575"/>
                    <a:pt x="131064" y="28575"/>
                  </a:cubicBezTo>
                  <a:lnTo>
                    <a:pt x="131064" y="14351"/>
                  </a:lnTo>
                  <a:lnTo>
                    <a:pt x="131064" y="28575"/>
                  </a:lnTo>
                  <a:cubicBezTo>
                    <a:pt x="74549" y="28575"/>
                    <a:pt x="28702" y="74422"/>
                    <a:pt x="28702" y="130937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08" name="Google Shape;608;p16"/>
          <p:cNvCxnSpPr/>
          <p:nvPr/>
        </p:nvCxnSpPr>
        <p:spPr>
          <a:xfrm rot="69601">
            <a:off x="3986650" y="7023446"/>
            <a:ext cx="2118043" cy="0"/>
          </a:xfrm>
          <a:prstGeom prst="straightConnector1">
            <a:avLst/>
          </a:prstGeom>
          <a:noFill/>
          <a:ln w="47625" cap="rnd" cmpd="sng">
            <a:solidFill>
              <a:srgbClr val="E6E3D7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09" name="Google Shape;609;p16"/>
          <p:cNvGrpSpPr/>
          <p:nvPr/>
        </p:nvGrpSpPr>
        <p:grpSpPr>
          <a:xfrm>
            <a:off x="3924278" y="6944317"/>
            <a:ext cx="196405" cy="196405"/>
            <a:chOff x="0" y="0"/>
            <a:chExt cx="261874" cy="261874"/>
          </a:xfrm>
        </p:grpSpPr>
        <p:sp>
          <p:nvSpPr>
            <p:cNvPr id="610" name="Google Shape;610;p16"/>
            <p:cNvSpPr/>
            <p:nvPr/>
          </p:nvSpPr>
          <p:spPr>
            <a:xfrm>
              <a:off x="14351" y="14351"/>
              <a:ext cx="233172" cy="233172"/>
            </a:xfrm>
            <a:custGeom>
              <a:avLst/>
              <a:gdLst/>
              <a:ahLst/>
              <a:cxnLst/>
              <a:rect l="l" t="t" r="r" b="b"/>
              <a:pathLst>
                <a:path w="233172" h="233172" extrusionOk="0">
                  <a:moveTo>
                    <a:pt x="0" y="116586"/>
                  </a:moveTo>
                  <a:cubicBezTo>
                    <a:pt x="0" y="52197"/>
                    <a:pt x="52197" y="0"/>
                    <a:pt x="116586" y="0"/>
                  </a:cubicBezTo>
                  <a:cubicBezTo>
                    <a:pt x="180975" y="0"/>
                    <a:pt x="233172" y="52197"/>
                    <a:pt x="233172" y="116586"/>
                  </a:cubicBezTo>
                  <a:cubicBezTo>
                    <a:pt x="233172" y="180975"/>
                    <a:pt x="180975" y="233172"/>
                    <a:pt x="116586" y="233172"/>
                  </a:cubicBezTo>
                  <a:cubicBezTo>
                    <a:pt x="52197" y="233172"/>
                    <a:pt x="0" y="180975"/>
                    <a:pt x="0" y="1165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6"/>
            <p:cNvSpPr/>
            <p:nvPr/>
          </p:nvSpPr>
          <p:spPr>
            <a:xfrm>
              <a:off x="0" y="0"/>
              <a:ext cx="261874" cy="261874"/>
            </a:xfrm>
            <a:custGeom>
              <a:avLst/>
              <a:gdLst/>
              <a:ahLst/>
              <a:cxnLst/>
              <a:rect l="l" t="t" r="r" b="b"/>
              <a:pathLst>
                <a:path w="261874" h="261874" extrusionOk="0">
                  <a:moveTo>
                    <a:pt x="0" y="130937"/>
                  </a:moveTo>
                  <a:cubicBezTo>
                    <a:pt x="0" y="58547"/>
                    <a:pt x="58547" y="0"/>
                    <a:pt x="130937" y="0"/>
                  </a:cubicBezTo>
                  <a:lnTo>
                    <a:pt x="130937" y="14351"/>
                  </a:lnTo>
                  <a:lnTo>
                    <a:pt x="130937" y="0"/>
                  </a:lnTo>
                  <a:cubicBezTo>
                    <a:pt x="203200" y="0"/>
                    <a:pt x="261874" y="58547"/>
                    <a:pt x="261874" y="130937"/>
                  </a:cubicBezTo>
                  <a:lnTo>
                    <a:pt x="247523" y="130937"/>
                  </a:lnTo>
                  <a:lnTo>
                    <a:pt x="261874" y="130937"/>
                  </a:lnTo>
                  <a:cubicBezTo>
                    <a:pt x="261874" y="203200"/>
                    <a:pt x="203200" y="261874"/>
                    <a:pt x="130937" y="261874"/>
                  </a:cubicBezTo>
                  <a:lnTo>
                    <a:pt x="130937" y="247523"/>
                  </a:lnTo>
                  <a:lnTo>
                    <a:pt x="130937" y="261874"/>
                  </a:lnTo>
                  <a:cubicBezTo>
                    <a:pt x="58547" y="261874"/>
                    <a:pt x="0" y="203200"/>
                    <a:pt x="0" y="130937"/>
                  </a:cubicBezTo>
                  <a:lnTo>
                    <a:pt x="14351" y="130937"/>
                  </a:lnTo>
                  <a:lnTo>
                    <a:pt x="28575" y="130937"/>
                  </a:lnTo>
                  <a:lnTo>
                    <a:pt x="14351" y="130937"/>
                  </a:lnTo>
                  <a:lnTo>
                    <a:pt x="0" y="130937"/>
                  </a:lnTo>
                  <a:moveTo>
                    <a:pt x="28575" y="130937"/>
                  </a:moveTo>
                  <a:cubicBezTo>
                    <a:pt x="28575" y="138811"/>
                    <a:pt x="22225" y="145288"/>
                    <a:pt x="14224" y="145288"/>
                  </a:cubicBezTo>
                  <a:cubicBezTo>
                    <a:pt x="6223" y="145288"/>
                    <a:pt x="0" y="138811"/>
                    <a:pt x="0" y="130937"/>
                  </a:cubicBezTo>
                  <a:cubicBezTo>
                    <a:pt x="0" y="123063"/>
                    <a:pt x="6350" y="116586"/>
                    <a:pt x="14351" y="116586"/>
                  </a:cubicBezTo>
                  <a:cubicBezTo>
                    <a:pt x="22352" y="116586"/>
                    <a:pt x="28702" y="122936"/>
                    <a:pt x="28702" y="130937"/>
                  </a:cubicBezTo>
                  <a:cubicBezTo>
                    <a:pt x="28702" y="187452"/>
                    <a:pt x="74549" y="233299"/>
                    <a:pt x="131064" y="233299"/>
                  </a:cubicBezTo>
                  <a:cubicBezTo>
                    <a:pt x="187579" y="233299"/>
                    <a:pt x="233426" y="187452"/>
                    <a:pt x="233426" y="130937"/>
                  </a:cubicBezTo>
                  <a:cubicBezTo>
                    <a:pt x="233426" y="74422"/>
                    <a:pt x="187579" y="28575"/>
                    <a:pt x="131064" y="28575"/>
                  </a:cubicBezTo>
                  <a:lnTo>
                    <a:pt x="131064" y="14351"/>
                  </a:lnTo>
                  <a:lnTo>
                    <a:pt x="131064" y="28575"/>
                  </a:lnTo>
                  <a:cubicBezTo>
                    <a:pt x="74549" y="28575"/>
                    <a:pt x="28702" y="74422"/>
                    <a:pt x="28702" y="130937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" name="Google Shape;612;p16"/>
          <p:cNvGrpSpPr/>
          <p:nvPr/>
        </p:nvGrpSpPr>
        <p:grpSpPr>
          <a:xfrm>
            <a:off x="5935917" y="6944317"/>
            <a:ext cx="196405" cy="196405"/>
            <a:chOff x="0" y="0"/>
            <a:chExt cx="261874" cy="261874"/>
          </a:xfrm>
        </p:grpSpPr>
        <p:sp>
          <p:nvSpPr>
            <p:cNvPr id="613" name="Google Shape;613;p16"/>
            <p:cNvSpPr/>
            <p:nvPr/>
          </p:nvSpPr>
          <p:spPr>
            <a:xfrm>
              <a:off x="14351" y="14351"/>
              <a:ext cx="233172" cy="233172"/>
            </a:xfrm>
            <a:custGeom>
              <a:avLst/>
              <a:gdLst/>
              <a:ahLst/>
              <a:cxnLst/>
              <a:rect l="l" t="t" r="r" b="b"/>
              <a:pathLst>
                <a:path w="233172" h="233172" extrusionOk="0">
                  <a:moveTo>
                    <a:pt x="0" y="116586"/>
                  </a:moveTo>
                  <a:cubicBezTo>
                    <a:pt x="0" y="52197"/>
                    <a:pt x="52197" y="0"/>
                    <a:pt x="116586" y="0"/>
                  </a:cubicBezTo>
                  <a:cubicBezTo>
                    <a:pt x="180975" y="0"/>
                    <a:pt x="233172" y="52197"/>
                    <a:pt x="233172" y="116586"/>
                  </a:cubicBezTo>
                  <a:cubicBezTo>
                    <a:pt x="233172" y="180975"/>
                    <a:pt x="180975" y="233172"/>
                    <a:pt x="116586" y="233172"/>
                  </a:cubicBezTo>
                  <a:cubicBezTo>
                    <a:pt x="52197" y="233172"/>
                    <a:pt x="0" y="180975"/>
                    <a:pt x="0" y="1165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6"/>
            <p:cNvSpPr/>
            <p:nvPr/>
          </p:nvSpPr>
          <p:spPr>
            <a:xfrm>
              <a:off x="0" y="0"/>
              <a:ext cx="261874" cy="261874"/>
            </a:xfrm>
            <a:custGeom>
              <a:avLst/>
              <a:gdLst/>
              <a:ahLst/>
              <a:cxnLst/>
              <a:rect l="l" t="t" r="r" b="b"/>
              <a:pathLst>
                <a:path w="261874" h="261874" extrusionOk="0">
                  <a:moveTo>
                    <a:pt x="0" y="130937"/>
                  </a:moveTo>
                  <a:cubicBezTo>
                    <a:pt x="0" y="58547"/>
                    <a:pt x="58547" y="0"/>
                    <a:pt x="130937" y="0"/>
                  </a:cubicBezTo>
                  <a:lnTo>
                    <a:pt x="130937" y="14351"/>
                  </a:lnTo>
                  <a:lnTo>
                    <a:pt x="130937" y="0"/>
                  </a:lnTo>
                  <a:cubicBezTo>
                    <a:pt x="203200" y="0"/>
                    <a:pt x="261874" y="58547"/>
                    <a:pt x="261874" y="130937"/>
                  </a:cubicBezTo>
                  <a:lnTo>
                    <a:pt x="247523" y="130937"/>
                  </a:lnTo>
                  <a:lnTo>
                    <a:pt x="261874" y="130937"/>
                  </a:lnTo>
                  <a:cubicBezTo>
                    <a:pt x="261874" y="203200"/>
                    <a:pt x="203200" y="261874"/>
                    <a:pt x="130937" y="261874"/>
                  </a:cubicBezTo>
                  <a:lnTo>
                    <a:pt x="130937" y="247523"/>
                  </a:lnTo>
                  <a:lnTo>
                    <a:pt x="130937" y="261874"/>
                  </a:lnTo>
                  <a:cubicBezTo>
                    <a:pt x="58547" y="261874"/>
                    <a:pt x="0" y="203200"/>
                    <a:pt x="0" y="130937"/>
                  </a:cubicBezTo>
                  <a:lnTo>
                    <a:pt x="14351" y="130937"/>
                  </a:lnTo>
                  <a:lnTo>
                    <a:pt x="28575" y="130937"/>
                  </a:lnTo>
                  <a:lnTo>
                    <a:pt x="14351" y="130937"/>
                  </a:lnTo>
                  <a:lnTo>
                    <a:pt x="0" y="130937"/>
                  </a:lnTo>
                  <a:moveTo>
                    <a:pt x="28575" y="130937"/>
                  </a:moveTo>
                  <a:cubicBezTo>
                    <a:pt x="28575" y="138811"/>
                    <a:pt x="22225" y="145288"/>
                    <a:pt x="14224" y="145288"/>
                  </a:cubicBezTo>
                  <a:cubicBezTo>
                    <a:pt x="6223" y="145288"/>
                    <a:pt x="0" y="138811"/>
                    <a:pt x="0" y="130937"/>
                  </a:cubicBezTo>
                  <a:cubicBezTo>
                    <a:pt x="0" y="123063"/>
                    <a:pt x="6350" y="116586"/>
                    <a:pt x="14351" y="116586"/>
                  </a:cubicBezTo>
                  <a:cubicBezTo>
                    <a:pt x="22352" y="116586"/>
                    <a:pt x="28702" y="122936"/>
                    <a:pt x="28702" y="130937"/>
                  </a:cubicBezTo>
                  <a:cubicBezTo>
                    <a:pt x="28702" y="187452"/>
                    <a:pt x="74549" y="233299"/>
                    <a:pt x="131064" y="233299"/>
                  </a:cubicBezTo>
                  <a:cubicBezTo>
                    <a:pt x="187579" y="233299"/>
                    <a:pt x="233426" y="187452"/>
                    <a:pt x="233426" y="130937"/>
                  </a:cubicBezTo>
                  <a:cubicBezTo>
                    <a:pt x="233426" y="74422"/>
                    <a:pt x="187579" y="28575"/>
                    <a:pt x="131064" y="28575"/>
                  </a:cubicBezTo>
                  <a:lnTo>
                    <a:pt x="131064" y="14351"/>
                  </a:lnTo>
                  <a:lnTo>
                    <a:pt x="131064" y="28575"/>
                  </a:lnTo>
                  <a:cubicBezTo>
                    <a:pt x="74549" y="28575"/>
                    <a:pt x="28702" y="74422"/>
                    <a:pt x="28702" y="130937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15" name="Google Shape;615;p16"/>
          <p:cNvCxnSpPr/>
          <p:nvPr/>
        </p:nvCxnSpPr>
        <p:spPr>
          <a:xfrm rot="63057">
            <a:off x="13596816" y="7023446"/>
            <a:ext cx="2337790" cy="0"/>
          </a:xfrm>
          <a:prstGeom prst="straightConnector1">
            <a:avLst/>
          </a:prstGeom>
          <a:noFill/>
          <a:ln w="47625" cap="rnd" cmpd="sng">
            <a:solidFill>
              <a:srgbClr val="E6E3D7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16" name="Google Shape;616;p16"/>
          <p:cNvGrpSpPr/>
          <p:nvPr/>
        </p:nvGrpSpPr>
        <p:grpSpPr>
          <a:xfrm>
            <a:off x="13570956" y="6944317"/>
            <a:ext cx="196405" cy="196405"/>
            <a:chOff x="0" y="0"/>
            <a:chExt cx="261874" cy="261874"/>
          </a:xfrm>
        </p:grpSpPr>
        <p:sp>
          <p:nvSpPr>
            <p:cNvPr id="617" name="Google Shape;617;p16"/>
            <p:cNvSpPr/>
            <p:nvPr/>
          </p:nvSpPr>
          <p:spPr>
            <a:xfrm>
              <a:off x="14351" y="14351"/>
              <a:ext cx="233172" cy="233172"/>
            </a:xfrm>
            <a:custGeom>
              <a:avLst/>
              <a:gdLst/>
              <a:ahLst/>
              <a:cxnLst/>
              <a:rect l="l" t="t" r="r" b="b"/>
              <a:pathLst>
                <a:path w="233172" h="233172" extrusionOk="0">
                  <a:moveTo>
                    <a:pt x="0" y="116586"/>
                  </a:moveTo>
                  <a:cubicBezTo>
                    <a:pt x="0" y="52197"/>
                    <a:pt x="52197" y="0"/>
                    <a:pt x="116586" y="0"/>
                  </a:cubicBezTo>
                  <a:cubicBezTo>
                    <a:pt x="180975" y="0"/>
                    <a:pt x="233172" y="52197"/>
                    <a:pt x="233172" y="116586"/>
                  </a:cubicBezTo>
                  <a:cubicBezTo>
                    <a:pt x="233172" y="180975"/>
                    <a:pt x="180975" y="233172"/>
                    <a:pt x="116586" y="233172"/>
                  </a:cubicBezTo>
                  <a:cubicBezTo>
                    <a:pt x="52197" y="233172"/>
                    <a:pt x="0" y="180975"/>
                    <a:pt x="0" y="1165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6"/>
            <p:cNvSpPr/>
            <p:nvPr/>
          </p:nvSpPr>
          <p:spPr>
            <a:xfrm>
              <a:off x="0" y="0"/>
              <a:ext cx="261874" cy="261874"/>
            </a:xfrm>
            <a:custGeom>
              <a:avLst/>
              <a:gdLst/>
              <a:ahLst/>
              <a:cxnLst/>
              <a:rect l="l" t="t" r="r" b="b"/>
              <a:pathLst>
                <a:path w="261874" h="261874" extrusionOk="0">
                  <a:moveTo>
                    <a:pt x="0" y="130937"/>
                  </a:moveTo>
                  <a:cubicBezTo>
                    <a:pt x="0" y="58547"/>
                    <a:pt x="58547" y="0"/>
                    <a:pt x="130937" y="0"/>
                  </a:cubicBezTo>
                  <a:lnTo>
                    <a:pt x="130937" y="14351"/>
                  </a:lnTo>
                  <a:lnTo>
                    <a:pt x="130937" y="0"/>
                  </a:lnTo>
                  <a:cubicBezTo>
                    <a:pt x="203200" y="0"/>
                    <a:pt x="261874" y="58547"/>
                    <a:pt x="261874" y="130937"/>
                  </a:cubicBezTo>
                  <a:lnTo>
                    <a:pt x="247523" y="130937"/>
                  </a:lnTo>
                  <a:lnTo>
                    <a:pt x="261874" y="130937"/>
                  </a:lnTo>
                  <a:cubicBezTo>
                    <a:pt x="261874" y="203200"/>
                    <a:pt x="203200" y="261874"/>
                    <a:pt x="130937" y="261874"/>
                  </a:cubicBezTo>
                  <a:lnTo>
                    <a:pt x="130937" y="247523"/>
                  </a:lnTo>
                  <a:lnTo>
                    <a:pt x="130937" y="261874"/>
                  </a:lnTo>
                  <a:cubicBezTo>
                    <a:pt x="58547" y="261874"/>
                    <a:pt x="0" y="203200"/>
                    <a:pt x="0" y="130937"/>
                  </a:cubicBezTo>
                  <a:lnTo>
                    <a:pt x="14351" y="130937"/>
                  </a:lnTo>
                  <a:lnTo>
                    <a:pt x="28575" y="130937"/>
                  </a:lnTo>
                  <a:lnTo>
                    <a:pt x="14351" y="130937"/>
                  </a:lnTo>
                  <a:lnTo>
                    <a:pt x="0" y="130937"/>
                  </a:lnTo>
                  <a:moveTo>
                    <a:pt x="28575" y="130937"/>
                  </a:moveTo>
                  <a:cubicBezTo>
                    <a:pt x="28575" y="138811"/>
                    <a:pt x="22225" y="145288"/>
                    <a:pt x="14224" y="145288"/>
                  </a:cubicBezTo>
                  <a:cubicBezTo>
                    <a:pt x="6223" y="145288"/>
                    <a:pt x="0" y="138811"/>
                    <a:pt x="0" y="130937"/>
                  </a:cubicBezTo>
                  <a:cubicBezTo>
                    <a:pt x="0" y="123063"/>
                    <a:pt x="6350" y="116586"/>
                    <a:pt x="14351" y="116586"/>
                  </a:cubicBezTo>
                  <a:cubicBezTo>
                    <a:pt x="22352" y="116586"/>
                    <a:pt x="28702" y="122936"/>
                    <a:pt x="28702" y="130937"/>
                  </a:cubicBezTo>
                  <a:cubicBezTo>
                    <a:pt x="28702" y="187452"/>
                    <a:pt x="74549" y="233299"/>
                    <a:pt x="131064" y="233299"/>
                  </a:cubicBezTo>
                  <a:cubicBezTo>
                    <a:pt x="187579" y="233299"/>
                    <a:pt x="233426" y="187452"/>
                    <a:pt x="233426" y="130937"/>
                  </a:cubicBezTo>
                  <a:cubicBezTo>
                    <a:pt x="233426" y="74422"/>
                    <a:pt x="187579" y="28575"/>
                    <a:pt x="131064" y="28575"/>
                  </a:cubicBezTo>
                  <a:lnTo>
                    <a:pt x="131064" y="14351"/>
                  </a:lnTo>
                  <a:lnTo>
                    <a:pt x="131064" y="28575"/>
                  </a:lnTo>
                  <a:cubicBezTo>
                    <a:pt x="74549" y="28575"/>
                    <a:pt x="28702" y="74422"/>
                    <a:pt x="28702" y="130937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" name="Google Shape;619;p16"/>
          <p:cNvGrpSpPr/>
          <p:nvPr/>
        </p:nvGrpSpPr>
        <p:grpSpPr>
          <a:xfrm>
            <a:off x="15757226" y="6944317"/>
            <a:ext cx="196405" cy="196405"/>
            <a:chOff x="0" y="0"/>
            <a:chExt cx="261874" cy="261874"/>
          </a:xfrm>
        </p:grpSpPr>
        <p:sp>
          <p:nvSpPr>
            <p:cNvPr id="620" name="Google Shape;620;p16"/>
            <p:cNvSpPr/>
            <p:nvPr/>
          </p:nvSpPr>
          <p:spPr>
            <a:xfrm>
              <a:off x="14351" y="14351"/>
              <a:ext cx="233172" cy="233172"/>
            </a:xfrm>
            <a:custGeom>
              <a:avLst/>
              <a:gdLst/>
              <a:ahLst/>
              <a:cxnLst/>
              <a:rect l="l" t="t" r="r" b="b"/>
              <a:pathLst>
                <a:path w="233172" h="233172" extrusionOk="0">
                  <a:moveTo>
                    <a:pt x="0" y="116586"/>
                  </a:moveTo>
                  <a:cubicBezTo>
                    <a:pt x="0" y="52197"/>
                    <a:pt x="52197" y="0"/>
                    <a:pt x="116586" y="0"/>
                  </a:cubicBezTo>
                  <a:cubicBezTo>
                    <a:pt x="180975" y="0"/>
                    <a:pt x="233172" y="52197"/>
                    <a:pt x="233172" y="116586"/>
                  </a:cubicBezTo>
                  <a:cubicBezTo>
                    <a:pt x="233172" y="180975"/>
                    <a:pt x="180975" y="233172"/>
                    <a:pt x="116586" y="233172"/>
                  </a:cubicBezTo>
                  <a:cubicBezTo>
                    <a:pt x="52197" y="233172"/>
                    <a:pt x="0" y="180975"/>
                    <a:pt x="0" y="1165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6"/>
            <p:cNvSpPr/>
            <p:nvPr/>
          </p:nvSpPr>
          <p:spPr>
            <a:xfrm>
              <a:off x="0" y="0"/>
              <a:ext cx="261874" cy="261874"/>
            </a:xfrm>
            <a:custGeom>
              <a:avLst/>
              <a:gdLst/>
              <a:ahLst/>
              <a:cxnLst/>
              <a:rect l="l" t="t" r="r" b="b"/>
              <a:pathLst>
                <a:path w="261874" h="261874" extrusionOk="0">
                  <a:moveTo>
                    <a:pt x="0" y="130937"/>
                  </a:moveTo>
                  <a:cubicBezTo>
                    <a:pt x="0" y="58547"/>
                    <a:pt x="58547" y="0"/>
                    <a:pt x="130937" y="0"/>
                  </a:cubicBezTo>
                  <a:lnTo>
                    <a:pt x="130937" y="14351"/>
                  </a:lnTo>
                  <a:lnTo>
                    <a:pt x="130937" y="0"/>
                  </a:lnTo>
                  <a:cubicBezTo>
                    <a:pt x="203200" y="0"/>
                    <a:pt x="261874" y="58547"/>
                    <a:pt x="261874" y="130937"/>
                  </a:cubicBezTo>
                  <a:lnTo>
                    <a:pt x="247523" y="130937"/>
                  </a:lnTo>
                  <a:lnTo>
                    <a:pt x="261874" y="130937"/>
                  </a:lnTo>
                  <a:cubicBezTo>
                    <a:pt x="261874" y="203200"/>
                    <a:pt x="203200" y="261874"/>
                    <a:pt x="130937" y="261874"/>
                  </a:cubicBezTo>
                  <a:lnTo>
                    <a:pt x="130937" y="247523"/>
                  </a:lnTo>
                  <a:lnTo>
                    <a:pt x="130937" y="261874"/>
                  </a:lnTo>
                  <a:cubicBezTo>
                    <a:pt x="58547" y="261874"/>
                    <a:pt x="0" y="203200"/>
                    <a:pt x="0" y="130937"/>
                  </a:cubicBezTo>
                  <a:lnTo>
                    <a:pt x="14351" y="130937"/>
                  </a:lnTo>
                  <a:lnTo>
                    <a:pt x="28575" y="130937"/>
                  </a:lnTo>
                  <a:lnTo>
                    <a:pt x="14351" y="130937"/>
                  </a:lnTo>
                  <a:lnTo>
                    <a:pt x="0" y="130937"/>
                  </a:lnTo>
                  <a:moveTo>
                    <a:pt x="28575" y="130937"/>
                  </a:moveTo>
                  <a:cubicBezTo>
                    <a:pt x="28575" y="138811"/>
                    <a:pt x="22225" y="145288"/>
                    <a:pt x="14224" y="145288"/>
                  </a:cubicBezTo>
                  <a:cubicBezTo>
                    <a:pt x="6223" y="145288"/>
                    <a:pt x="0" y="138811"/>
                    <a:pt x="0" y="130937"/>
                  </a:cubicBezTo>
                  <a:cubicBezTo>
                    <a:pt x="0" y="123063"/>
                    <a:pt x="6350" y="116586"/>
                    <a:pt x="14351" y="116586"/>
                  </a:cubicBezTo>
                  <a:cubicBezTo>
                    <a:pt x="22352" y="116586"/>
                    <a:pt x="28702" y="122936"/>
                    <a:pt x="28702" y="130937"/>
                  </a:cubicBezTo>
                  <a:cubicBezTo>
                    <a:pt x="28702" y="187452"/>
                    <a:pt x="74549" y="233299"/>
                    <a:pt x="131064" y="233299"/>
                  </a:cubicBezTo>
                  <a:cubicBezTo>
                    <a:pt x="187579" y="233299"/>
                    <a:pt x="233426" y="187452"/>
                    <a:pt x="233426" y="130937"/>
                  </a:cubicBezTo>
                  <a:cubicBezTo>
                    <a:pt x="233426" y="74422"/>
                    <a:pt x="187579" y="28575"/>
                    <a:pt x="131064" y="28575"/>
                  </a:cubicBezTo>
                  <a:lnTo>
                    <a:pt x="131064" y="14351"/>
                  </a:lnTo>
                  <a:lnTo>
                    <a:pt x="131064" y="28575"/>
                  </a:lnTo>
                  <a:cubicBezTo>
                    <a:pt x="74549" y="28575"/>
                    <a:pt x="28702" y="74422"/>
                    <a:pt x="28702" y="130937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2" name="Google Shape;622;p16"/>
          <p:cNvSpPr/>
          <p:nvPr/>
        </p:nvSpPr>
        <p:spPr>
          <a:xfrm>
            <a:off x="1870136" y="826218"/>
            <a:ext cx="14570487" cy="1072610"/>
          </a:xfrm>
          <a:custGeom>
            <a:avLst/>
            <a:gdLst/>
            <a:ahLst/>
            <a:cxnLst/>
            <a:rect l="l" t="t" r="r" b="b"/>
            <a:pathLst>
              <a:path w="19427317" h="1430147" extrusionOk="0">
                <a:moveTo>
                  <a:pt x="0" y="238379"/>
                </a:moveTo>
                <a:cubicBezTo>
                  <a:pt x="0" y="106680"/>
                  <a:pt x="106680" y="0"/>
                  <a:pt x="238379" y="0"/>
                </a:cubicBezTo>
                <a:lnTo>
                  <a:pt x="19188937" y="0"/>
                </a:lnTo>
                <a:cubicBezTo>
                  <a:pt x="19320636" y="0"/>
                  <a:pt x="19427317" y="106680"/>
                  <a:pt x="19427317" y="238379"/>
                </a:cubicBezTo>
                <a:lnTo>
                  <a:pt x="19427317" y="1191768"/>
                </a:lnTo>
                <a:cubicBezTo>
                  <a:pt x="19427317" y="1323467"/>
                  <a:pt x="19320636" y="1430147"/>
                  <a:pt x="19188937" y="1430147"/>
                </a:cubicBezTo>
                <a:lnTo>
                  <a:pt x="238379" y="1430147"/>
                </a:lnTo>
                <a:cubicBezTo>
                  <a:pt x="106680" y="1430020"/>
                  <a:pt x="0" y="1323340"/>
                  <a:pt x="0" y="1191768"/>
                </a:cubicBezTo>
                <a:close/>
              </a:path>
            </a:pathLst>
          </a:custGeom>
          <a:solidFill>
            <a:srgbClr val="F794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16"/>
          <p:cNvSpPr/>
          <p:nvPr/>
        </p:nvSpPr>
        <p:spPr>
          <a:xfrm>
            <a:off x="3461291" y="1913887"/>
            <a:ext cx="11496823" cy="1072610"/>
          </a:xfrm>
          <a:custGeom>
            <a:avLst/>
            <a:gdLst/>
            <a:ahLst/>
            <a:cxnLst/>
            <a:rect l="l" t="t" r="r" b="b"/>
            <a:pathLst>
              <a:path w="15329097" h="1430147" extrusionOk="0">
                <a:moveTo>
                  <a:pt x="0" y="238379"/>
                </a:moveTo>
                <a:cubicBezTo>
                  <a:pt x="0" y="106680"/>
                  <a:pt x="146440" y="0"/>
                  <a:pt x="327223" y="0"/>
                </a:cubicBezTo>
                <a:lnTo>
                  <a:pt x="15001884" y="0"/>
                </a:lnTo>
                <a:cubicBezTo>
                  <a:pt x="15182669" y="0"/>
                  <a:pt x="15329097" y="106680"/>
                  <a:pt x="15329097" y="238379"/>
                </a:cubicBezTo>
                <a:lnTo>
                  <a:pt x="15329097" y="1191768"/>
                </a:lnTo>
                <a:cubicBezTo>
                  <a:pt x="15329097" y="1323467"/>
                  <a:pt x="15182667" y="1430147"/>
                  <a:pt x="15001883" y="1430147"/>
                </a:cubicBezTo>
                <a:lnTo>
                  <a:pt x="327223" y="1430147"/>
                </a:lnTo>
                <a:cubicBezTo>
                  <a:pt x="146440" y="1430020"/>
                  <a:pt x="0" y="1323340"/>
                  <a:pt x="0" y="1191768"/>
                </a:cubicBezTo>
                <a:close/>
              </a:path>
            </a:pathLst>
          </a:cu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16"/>
          <p:cNvSpPr txBox="1"/>
          <p:nvPr/>
        </p:nvSpPr>
        <p:spPr>
          <a:xfrm>
            <a:off x="2175258" y="663435"/>
            <a:ext cx="13960239" cy="221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1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Cómo crear una billetera Bitcoin y usar Lightning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3" name="Google Shape;633;p17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634" name="Google Shape;634;p17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35" name="Google Shape;635;p17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sp>
        <p:nvSpPr>
          <p:cNvPr id="636" name="Google Shape;636;p17"/>
          <p:cNvSpPr/>
          <p:nvPr/>
        </p:nvSpPr>
        <p:spPr>
          <a:xfrm>
            <a:off x="7334260" y="3304199"/>
            <a:ext cx="3682621" cy="3682621"/>
          </a:xfrm>
          <a:custGeom>
            <a:avLst/>
            <a:gdLst/>
            <a:ahLst/>
            <a:cxnLst/>
            <a:rect l="l" t="t" r="r" b="b"/>
            <a:pathLst>
              <a:path w="3682621" h="3682621" extrusionOk="0">
                <a:moveTo>
                  <a:pt x="0" y="0"/>
                </a:moveTo>
                <a:lnTo>
                  <a:pt x="3682620" y="0"/>
                </a:lnTo>
                <a:lnTo>
                  <a:pt x="3682620" y="3682621"/>
                </a:lnTo>
                <a:lnTo>
                  <a:pt x="0" y="36826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637" name="Google Shape;637;p17" title="VIDEO_009-SLIDE17_V2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4850"/>
            <a:ext cx="18223949" cy="1020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6" name="Google Shape;646;g2d51e158d82_0_14"/>
          <p:cNvGrpSpPr/>
          <p:nvPr/>
        </p:nvGrpSpPr>
        <p:grpSpPr>
          <a:xfrm>
            <a:off x="1" y="9516820"/>
            <a:ext cx="810000" cy="774225"/>
            <a:chOff x="0" y="-28575"/>
            <a:chExt cx="1080000" cy="1032300"/>
          </a:xfrm>
        </p:grpSpPr>
        <p:sp>
          <p:nvSpPr>
            <p:cNvPr id="647" name="Google Shape;647;g2d51e158d82_0_14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48" name="Google Shape;648;g2d51e158d82_0_14"/>
            <p:cNvSpPr txBox="1"/>
            <p:nvPr/>
          </p:nvSpPr>
          <p:spPr>
            <a:xfrm>
              <a:off x="0" y="-28575"/>
              <a:ext cx="1080000" cy="10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sp>
        <p:nvSpPr>
          <p:cNvPr id="649" name="Google Shape;649;g2d51e158d82_0_14"/>
          <p:cNvSpPr/>
          <p:nvPr/>
        </p:nvSpPr>
        <p:spPr>
          <a:xfrm>
            <a:off x="13308004" y="7312104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6000"/>
            </a:blip>
            <a:srcRect/>
            <a:stretch>
              <a:fillRect l="-102626" b="-49"/>
            </a:stretch>
          </a:blipFill>
          <a:ln>
            <a:noFill/>
          </a:ln>
        </p:spPr>
      </p:sp>
      <p:sp>
        <p:nvSpPr>
          <p:cNvPr id="650" name="Google Shape;650;g2d51e158d82_0_14"/>
          <p:cNvSpPr/>
          <p:nvPr/>
        </p:nvSpPr>
        <p:spPr>
          <a:xfrm rot="10800000">
            <a:off x="-8385" y="-654822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2B1C58">
                  <a:alpha val="0"/>
                </a:srgbClr>
              </a:gs>
              <a:gs pos="100000">
                <a:srgbClr val="5E378E">
                  <a:alpha val="20784"/>
                </a:srgbClr>
              </a:gs>
            </a:gsLst>
            <a:lin ang="2698631" scaled="0"/>
          </a:gradFill>
          <a:ln>
            <a:noFill/>
          </a:ln>
        </p:spPr>
      </p:sp>
      <p:sp>
        <p:nvSpPr>
          <p:cNvPr id="651" name="Google Shape;651;g2d51e158d82_0_14"/>
          <p:cNvSpPr txBox="1"/>
          <p:nvPr/>
        </p:nvSpPr>
        <p:spPr>
          <a:xfrm>
            <a:off x="1494313" y="734443"/>
            <a:ext cx="16620300" cy="10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12" b="1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Creando una wallet custodiada</a:t>
            </a:r>
            <a:endParaRPr/>
          </a:p>
        </p:txBody>
      </p:sp>
      <p:sp>
        <p:nvSpPr>
          <p:cNvPr id="652" name="Google Shape;652;g2d51e158d82_0_14"/>
          <p:cNvSpPr/>
          <p:nvPr/>
        </p:nvSpPr>
        <p:spPr>
          <a:xfrm>
            <a:off x="1567325" y="5957266"/>
            <a:ext cx="3452050" cy="779526"/>
          </a:xfrm>
          <a:custGeom>
            <a:avLst/>
            <a:gdLst/>
            <a:ahLst/>
            <a:cxnLst/>
            <a:rect l="l" t="t" r="r" b="b"/>
            <a:pathLst>
              <a:path w="4602734" h="1039368" extrusionOk="0">
                <a:moveTo>
                  <a:pt x="0" y="0"/>
                </a:moveTo>
                <a:lnTo>
                  <a:pt x="4221099" y="0"/>
                </a:lnTo>
                <a:lnTo>
                  <a:pt x="4602734" y="519684"/>
                </a:lnTo>
                <a:lnTo>
                  <a:pt x="4221099" y="1039368"/>
                </a:lnTo>
                <a:lnTo>
                  <a:pt x="0" y="10393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53" name="Google Shape;653;g2d51e158d82_0_14"/>
          <p:cNvSpPr/>
          <p:nvPr/>
        </p:nvSpPr>
        <p:spPr>
          <a:xfrm>
            <a:off x="10179284" y="5957266"/>
            <a:ext cx="2465165" cy="779526"/>
          </a:xfrm>
          <a:custGeom>
            <a:avLst/>
            <a:gdLst/>
            <a:ahLst/>
            <a:cxnLst/>
            <a:rect l="l" t="t" r="r" b="b"/>
            <a:pathLst>
              <a:path w="3286887" h="1039368" extrusionOk="0">
                <a:moveTo>
                  <a:pt x="0" y="0"/>
                </a:moveTo>
                <a:lnTo>
                  <a:pt x="2865501" y="0"/>
                </a:lnTo>
                <a:lnTo>
                  <a:pt x="3286887" y="519684"/>
                </a:lnTo>
                <a:lnTo>
                  <a:pt x="2865501" y="1039368"/>
                </a:lnTo>
                <a:lnTo>
                  <a:pt x="0" y="10393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54" name="Google Shape;654;g2d51e158d82_0_14"/>
          <p:cNvSpPr/>
          <p:nvPr/>
        </p:nvSpPr>
        <p:spPr>
          <a:xfrm>
            <a:off x="10179283" y="7298222"/>
            <a:ext cx="6727888" cy="1147001"/>
          </a:xfrm>
          <a:custGeom>
            <a:avLst/>
            <a:gdLst/>
            <a:ahLst/>
            <a:cxnLst/>
            <a:rect l="l" t="t" r="r" b="b"/>
            <a:pathLst>
              <a:path w="8970518" h="1529334" extrusionOk="0">
                <a:moveTo>
                  <a:pt x="0" y="0"/>
                </a:moveTo>
                <a:lnTo>
                  <a:pt x="8205851" y="0"/>
                </a:lnTo>
                <a:lnTo>
                  <a:pt x="8970518" y="764667"/>
                </a:lnTo>
                <a:lnTo>
                  <a:pt x="8205851" y="1529334"/>
                </a:lnTo>
                <a:lnTo>
                  <a:pt x="0" y="15293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55" name="Google Shape;655;g2d51e158d82_0_14"/>
          <p:cNvSpPr/>
          <p:nvPr/>
        </p:nvSpPr>
        <p:spPr>
          <a:xfrm>
            <a:off x="10307316" y="3912776"/>
            <a:ext cx="4429351" cy="779526"/>
          </a:xfrm>
          <a:custGeom>
            <a:avLst/>
            <a:gdLst/>
            <a:ahLst/>
            <a:cxnLst/>
            <a:rect l="l" t="t" r="r" b="b"/>
            <a:pathLst>
              <a:path w="5905801" h="1039368" extrusionOk="0">
                <a:moveTo>
                  <a:pt x="0" y="0"/>
                </a:moveTo>
                <a:lnTo>
                  <a:pt x="5484189" y="0"/>
                </a:lnTo>
                <a:lnTo>
                  <a:pt x="5905801" y="519684"/>
                </a:lnTo>
                <a:lnTo>
                  <a:pt x="5484189" y="1039368"/>
                </a:lnTo>
                <a:lnTo>
                  <a:pt x="0" y="1039368"/>
                </a:lnTo>
                <a:lnTo>
                  <a:pt x="465527" y="5196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56" name="Google Shape;656;g2d51e158d82_0_14"/>
          <p:cNvSpPr txBox="1"/>
          <p:nvPr/>
        </p:nvSpPr>
        <p:spPr>
          <a:xfrm>
            <a:off x="959327" y="4207500"/>
            <a:ext cx="1375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Paso 1:</a:t>
            </a:r>
            <a:endParaRPr/>
          </a:p>
        </p:txBody>
      </p:sp>
      <p:pic>
        <p:nvPicPr>
          <p:cNvPr id="657" name="Google Shape;657;g2d51e158d82_0_14"/>
          <p:cNvPicPr preferRelativeResize="0"/>
          <p:nvPr/>
        </p:nvPicPr>
        <p:blipFill rotWithShape="1">
          <a:blip r:embed="rId4">
            <a:alphaModFix/>
          </a:blip>
          <a:srcRect t="3100"/>
          <a:stretch/>
        </p:blipFill>
        <p:spPr>
          <a:xfrm>
            <a:off x="2540900" y="2229275"/>
            <a:ext cx="2992525" cy="6444152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g2d51e158d82_0_14"/>
          <p:cNvSpPr txBox="1"/>
          <p:nvPr/>
        </p:nvSpPr>
        <p:spPr>
          <a:xfrm>
            <a:off x="6569552" y="4207500"/>
            <a:ext cx="1375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Paso 2:</a:t>
            </a:r>
            <a:endParaRPr/>
          </a:p>
        </p:txBody>
      </p:sp>
      <p:pic>
        <p:nvPicPr>
          <p:cNvPr id="659" name="Google Shape;659;g2d51e158d82_0_14"/>
          <p:cNvPicPr preferRelativeResize="0"/>
          <p:nvPr/>
        </p:nvPicPr>
        <p:blipFill rotWithShape="1">
          <a:blip r:embed="rId5">
            <a:alphaModFix/>
          </a:blip>
          <a:srcRect t="4177"/>
          <a:stretch/>
        </p:blipFill>
        <p:spPr>
          <a:xfrm>
            <a:off x="8369875" y="2229275"/>
            <a:ext cx="2992525" cy="6444148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g2d51e158d82_0_14"/>
          <p:cNvSpPr txBox="1"/>
          <p:nvPr/>
        </p:nvSpPr>
        <p:spPr>
          <a:xfrm>
            <a:off x="12414952" y="4207500"/>
            <a:ext cx="1375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Paso 3:</a:t>
            </a:r>
            <a:endParaRPr/>
          </a:p>
        </p:txBody>
      </p:sp>
      <p:pic>
        <p:nvPicPr>
          <p:cNvPr id="661" name="Google Shape;661;g2d51e158d82_0_14"/>
          <p:cNvPicPr preferRelativeResize="0"/>
          <p:nvPr/>
        </p:nvPicPr>
        <p:blipFill rotWithShape="1">
          <a:blip r:embed="rId6">
            <a:alphaModFix/>
          </a:blip>
          <a:srcRect t="3409"/>
          <a:stretch/>
        </p:blipFill>
        <p:spPr>
          <a:xfrm>
            <a:off x="13953200" y="2239800"/>
            <a:ext cx="2992525" cy="6423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0" name="Google Shape;670;g2d51e158d82_0_54"/>
          <p:cNvGrpSpPr/>
          <p:nvPr/>
        </p:nvGrpSpPr>
        <p:grpSpPr>
          <a:xfrm>
            <a:off x="1" y="9516820"/>
            <a:ext cx="810000" cy="774225"/>
            <a:chOff x="0" y="-28575"/>
            <a:chExt cx="1080000" cy="1032300"/>
          </a:xfrm>
        </p:grpSpPr>
        <p:sp>
          <p:nvSpPr>
            <p:cNvPr id="671" name="Google Shape;671;g2d51e158d82_0_54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72" name="Google Shape;672;g2d51e158d82_0_54"/>
            <p:cNvSpPr txBox="1"/>
            <p:nvPr/>
          </p:nvSpPr>
          <p:spPr>
            <a:xfrm>
              <a:off x="0" y="-28575"/>
              <a:ext cx="1080000" cy="10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sp>
        <p:nvSpPr>
          <p:cNvPr id="673" name="Google Shape;673;g2d51e158d82_0_54"/>
          <p:cNvSpPr/>
          <p:nvPr/>
        </p:nvSpPr>
        <p:spPr>
          <a:xfrm>
            <a:off x="13308004" y="7312104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6000"/>
            </a:blip>
            <a:srcRect/>
            <a:stretch>
              <a:fillRect l="-102626" b="-49"/>
            </a:stretch>
          </a:blipFill>
          <a:ln>
            <a:noFill/>
          </a:ln>
        </p:spPr>
      </p:sp>
      <p:sp>
        <p:nvSpPr>
          <p:cNvPr id="674" name="Google Shape;674;g2d51e158d82_0_54"/>
          <p:cNvSpPr/>
          <p:nvPr/>
        </p:nvSpPr>
        <p:spPr>
          <a:xfrm rot="10800000">
            <a:off x="-8385" y="-654822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6000"/>
            </a:blip>
            <a:srcRect/>
            <a:stretch>
              <a:fillRect l="-102626" b="-49"/>
            </a:stretch>
          </a:blipFill>
          <a:ln>
            <a:noFill/>
          </a:ln>
        </p:spPr>
      </p:sp>
      <p:sp>
        <p:nvSpPr>
          <p:cNvPr id="675" name="Google Shape;675;g2d51e158d82_0_54"/>
          <p:cNvSpPr txBox="1"/>
          <p:nvPr/>
        </p:nvSpPr>
        <p:spPr>
          <a:xfrm>
            <a:off x="1494313" y="734443"/>
            <a:ext cx="16620300" cy="10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12" b="1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Creando una wallet custodiada</a:t>
            </a:r>
            <a:endParaRPr/>
          </a:p>
        </p:txBody>
      </p:sp>
      <p:sp>
        <p:nvSpPr>
          <p:cNvPr id="676" name="Google Shape;676;g2d51e158d82_0_54"/>
          <p:cNvSpPr/>
          <p:nvPr/>
        </p:nvSpPr>
        <p:spPr>
          <a:xfrm>
            <a:off x="1567325" y="5957266"/>
            <a:ext cx="3452050" cy="779526"/>
          </a:xfrm>
          <a:custGeom>
            <a:avLst/>
            <a:gdLst/>
            <a:ahLst/>
            <a:cxnLst/>
            <a:rect l="l" t="t" r="r" b="b"/>
            <a:pathLst>
              <a:path w="4602734" h="1039368" extrusionOk="0">
                <a:moveTo>
                  <a:pt x="0" y="0"/>
                </a:moveTo>
                <a:lnTo>
                  <a:pt x="4221099" y="0"/>
                </a:lnTo>
                <a:lnTo>
                  <a:pt x="4602734" y="519684"/>
                </a:lnTo>
                <a:lnTo>
                  <a:pt x="4221099" y="1039368"/>
                </a:lnTo>
                <a:lnTo>
                  <a:pt x="0" y="10393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77" name="Google Shape;677;g2d51e158d82_0_54"/>
          <p:cNvSpPr/>
          <p:nvPr/>
        </p:nvSpPr>
        <p:spPr>
          <a:xfrm>
            <a:off x="10179284" y="5957266"/>
            <a:ext cx="2465165" cy="779526"/>
          </a:xfrm>
          <a:custGeom>
            <a:avLst/>
            <a:gdLst/>
            <a:ahLst/>
            <a:cxnLst/>
            <a:rect l="l" t="t" r="r" b="b"/>
            <a:pathLst>
              <a:path w="3286887" h="1039368" extrusionOk="0">
                <a:moveTo>
                  <a:pt x="0" y="0"/>
                </a:moveTo>
                <a:lnTo>
                  <a:pt x="2865501" y="0"/>
                </a:lnTo>
                <a:lnTo>
                  <a:pt x="3286887" y="519684"/>
                </a:lnTo>
                <a:lnTo>
                  <a:pt x="2865501" y="1039368"/>
                </a:lnTo>
                <a:lnTo>
                  <a:pt x="0" y="10393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78" name="Google Shape;678;g2d51e158d82_0_54"/>
          <p:cNvSpPr/>
          <p:nvPr/>
        </p:nvSpPr>
        <p:spPr>
          <a:xfrm>
            <a:off x="10179283" y="7298222"/>
            <a:ext cx="6727888" cy="1147001"/>
          </a:xfrm>
          <a:custGeom>
            <a:avLst/>
            <a:gdLst/>
            <a:ahLst/>
            <a:cxnLst/>
            <a:rect l="l" t="t" r="r" b="b"/>
            <a:pathLst>
              <a:path w="8970518" h="1529334" extrusionOk="0">
                <a:moveTo>
                  <a:pt x="0" y="0"/>
                </a:moveTo>
                <a:lnTo>
                  <a:pt x="8205851" y="0"/>
                </a:lnTo>
                <a:lnTo>
                  <a:pt x="8970518" y="764667"/>
                </a:lnTo>
                <a:lnTo>
                  <a:pt x="8205851" y="1529334"/>
                </a:lnTo>
                <a:lnTo>
                  <a:pt x="0" y="15293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79" name="Google Shape;679;g2d51e158d82_0_54"/>
          <p:cNvSpPr/>
          <p:nvPr/>
        </p:nvSpPr>
        <p:spPr>
          <a:xfrm>
            <a:off x="10307316" y="3912776"/>
            <a:ext cx="4429351" cy="779526"/>
          </a:xfrm>
          <a:custGeom>
            <a:avLst/>
            <a:gdLst/>
            <a:ahLst/>
            <a:cxnLst/>
            <a:rect l="l" t="t" r="r" b="b"/>
            <a:pathLst>
              <a:path w="5905801" h="1039368" extrusionOk="0">
                <a:moveTo>
                  <a:pt x="0" y="0"/>
                </a:moveTo>
                <a:lnTo>
                  <a:pt x="5484189" y="0"/>
                </a:lnTo>
                <a:lnTo>
                  <a:pt x="5905801" y="519684"/>
                </a:lnTo>
                <a:lnTo>
                  <a:pt x="5484189" y="1039368"/>
                </a:lnTo>
                <a:lnTo>
                  <a:pt x="0" y="1039368"/>
                </a:lnTo>
                <a:lnTo>
                  <a:pt x="465527" y="5196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80" name="Google Shape;680;g2d51e158d82_0_54"/>
          <p:cNvSpPr txBox="1"/>
          <p:nvPr/>
        </p:nvSpPr>
        <p:spPr>
          <a:xfrm>
            <a:off x="3731752" y="4207500"/>
            <a:ext cx="1375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Paso 4:</a:t>
            </a:r>
            <a:endParaRPr/>
          </a:p>
        </p:txBody>
      </p:sp>
      <p:sp>
        <p:nvSpPr>
          <p:cNvPr id="681" name="Google Shape;681;g2d51e158d82_0_54"/>
          <p:cNvSpPr txBox="1"/>
          <p:nvPr/>
        </p:nvSpPr>
        <p:spPr>
          <a:xfrm>
            <a:off x="9306502" y="4207500"/>
            <a:ext cx="1375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Paso 5:</a:t>
            </a:r>
            <a:endParaRPr/>
          </a:p>
        </p:txBody>
      </p:sp>
      <p:pic>
        <p:nvPicPr>
          <p:cNvPr id="682" name="Google Shape;682;g2d51e158d82_0_54"/>
          <p:cNvPicPr preferRelativeResize="0"/>
          <p:nvPr/>
        </p:nvPicPr>
        <p:blipFill rotWithShape="1">
          <a:blip r:embed="rId4">
            <a:alphaModFix/>
          </a:blip>
          <a:srcRect t="3166"/>
          <a:stretch/>
        </p:blipFill>
        <p:spPr>
          <a:xfrm>
            <a:off x="5412350" y="2239800"/>
            <a:ext cx="3074625" cy="64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g2d51e158d82_0_54"/>
          <p:cNvPicPr preferRelativeResize="0"/>
          <p:nvPr/>
        </p:nvPicPr>
        <p:blipFill rotWithShape="1">
          <a:blip r:embed="rId5">
            <a:alphaModFix/>
          </a:blip>
          <a:srcRect t="3530"/>
          <a:stretch/>
        </p:blipFill>
        <p:spPr>
          <a:xfrm>
            <a:off x="10834700" y="2128350"/>
            <a:ext cx="3187075" cy="6832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"/>
          <p:cNvSpPr/>
          <p:nvPr/>
        </p:nvSpPr>
        <p:spPr>
          <a:xfrm>
            <a:off x="13441504" y="7358354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6000"/>
            </a:blip>
            <a:srcRect/>
            <a:stretch>
              <a:fillRect l="-102626" b="-46"/>
            </a:stretch>
          </a:blipFill>
          <a:ln>
            <a:noFill/>
          </a:ln>
        </p:spPr>
      </p:sp>
      <p:sp>
        <p:nvSpPr>
          <p:cNvPr id="123" name="Google Shape;123;p2"/>
          <p:cNvSpPr/>
          <p:nvPr/>
        </p:nvSpPr>
        <p:spPr>
          <a:xfrm>
            <a:off x="11221216" y="70400"/>
            <a:ext cx="7063165" cy="4835296"/>
          </a:xfrm>
          <a:custGeom>
            <a:avLst/>
            <a:gdLst/>
            <a:ahLst/>
            <a:cxnLst/>
            <a:rect l="l" t="t" r="r" b="b"/>
            <a:pathLst>
              <a:path w="7063165" h="4835296" extrusionOk="0">
                <a:moveTo>
                  <a:pt x="0" y="0"/>
                </a:moveTo>
                <a:lnTo>
                  <a:pt x="7063165" y="0"/>
                </a:lnTo>
                <a:lnTo>
                  <a:pt x="7063165" y="4835296"/>
                </a:lnTo>
                <a:lnTo>
                  <a:pt x="0" y="483529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16000"/>
            </a:blip>
            <a:srcRect/>
            <a:stretch>
              <a:fillRect l="-158986" b="-112811"/>
            </a:stretch>
          </a:blipFill>
          <a:ln>
            <a:noFill/>
          </a:ln>
          <a:effectLst>
            <a:reflection stA="58999" endPos="30000" dist="38100" dir="5400000" fadeDir="5400012" sy="-100000" algn="bl" rotWithShape="0"/>
          </a:effectLst>
        </p:spPr>
      </p:sp>
      <p:grpSp>
        <p:nvGrpSpPr>
          <p:cNvPr id="124" name="Google Shape;124;p2"/>
          <p:cNvGrpSpPr/>
          <p:nvPr/>
        </p:nvGrpSpPr>
        <p:grpSpPr>
          <a:xfrm>
            <a:off x="9533910" y="4043751"/>
            <a:ext cx="7991856" cy="4871085"/>
            <a:chOff x="0" y="0"/>
            <a:chExt cx="10655808" cy="6494780"/>
          </a:xfrm>
        </p:grpSpPr>
        <p:sp>
          <p:nvSpPr>
            <p:cNvPr id="125" name="Google Shape;125;p2"/>
            <p:cNvSpPr/>
            <p:nvPr/>
          </p:nvSpPr>
          <p:spPr>
            <a:xfrm>
              <a:off x="23876" y="23876"/>
              <a:ext cx="10608056" cy="6447028"/>
            </a:xfrm>
            <a:custGeom>
              <a:avLst/>
              <a:gdLst/>
              <a:ahLst/>
              <a:cxnLst/>
              <a:rect l="l" t="t" r="r" b="b"/>
              <a:pathLst>
                <a:path w="10608056" h="6447028" extrusionOk="0">
                  <a:moveTo>
                    <a:pt x="0" y="481965"/>
                  </a:moveTo>
                  <a:cubicBezTo>
                    <a:pt x="0" y="215773"/>
                    <a:pt x="216408" y="0"/>
                    <a:pt x="483362" y="0"/>
                  </a:cubicBezTo>
                  <a:lnTo>
                    <a:pt x="10124694" y="0"/>
                  </a:lnTo>
                  <a:cubicBezTo>
                    <a:pt x="10391648" y="0"/>
                    <a:pt x="10608056" y="215773"/>
                    <a:pt x="10608056" y="481965"/>
                  </a:cubicBezTo>
                  <a:lnTo>
                    <a:pt x="10608056" y="5965063"/>
                  </a:lnTo>
                  <a:cubicBezTo>
                    <a:pt x="10608056" y="6231255"/>
                    <a:pt x="10391648" y="6447028"/>
                    <a:pt x="10124694" y="6447028"/>
                  </a:cubicBezTo>
                  <a:lnTo>
                    <a:pt x="483362" y="6447028"/>
                  </a:lnTo>
                  <a:cubicBezTo>
                    <a:pt x="216408" y="6447028"/>
                    <a:pt x="0" y="6231255"/>
                    <a:pt x="0" y="5965063"/>
                  </a:cubicBezTo>
                  <a:close/>
                </a:path>
              </a:pathLst>
            </a:custGeom>
            <a:gradFill>
              <a:gsLst>
                <a:gs pos="0">
                  <a:srgbClr val="2B1C58">
                    <a:alpha val="0"/>
                  </a:srgbClr>
                </a:gs>
                <a:gs pos="100000">
                  <a:srgbClr val="5E378E">
                    <a:alpha val="20784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0" y="0"/>
              <a:ext cx="10655808" cy="6494780"/>
            </a:xfrm>
            <a:custGeom>
              <a:avLst/>
              <a:gdLst/>
              <a:ahLst/>
              <a:cxnLst/>
              <a:rect l="l" t="t" r="r" b="b"/>
              <a:pathLst>
                <a:path w="10655808" h="6494780" extrusionOk="0">
                  <a:moveTo>
                    <a:pt x="0" y="505841"/>
                  </a:moveTo>
                  <a:cubicBezTo>
                    <a:pt x="0" y="226441"/>
                    <a:pt x="227203" y="0"/>
                    <a:pt x="507238" y="0"/>
                  </a:cubicBezTo>
                  <a:lnTo>
                    <a:pt x="10148570" y="0"/>
                  </a:lnTo>
                  <a:lnTo>
                    <a:pt x="10148570" y="23876"/>
                  </a:lnTo>
                  <a:lnTo>
                    <a:pt x="10148570" y="0"/>
                  </a:lnTo>
                  <a:cubicBezTo>
                    <a:pt x="10428605" y="0"/>
                    <a:pt x="10655808" y="226441"/>
                    <a:pt x="10655808" y="505841"/>
                  </a:cubicBezTo>
                  <a:lnTo>
                    <a:pt x="10631932" y="505841"/>
                  </a:lnTo>
                  <a:lnTo>
                    <a:pt x="10655808" y="505841"/>
                  </a:lnTo>
                  <a:lnTo>
                    <a:pt x="10655808" y="5988939"/>
                  </a:lnTo>
                  <a:lnTo>
                    <a:pt x="10631932" y="5988939"/>
                  </a:lnTo>
                  <a:lnTo>
                    <a:pt x="10655808" y="5988939"/>
                  </a:lnTo>
                  <a:cubicBezTo>
                    <a:pt x="10655808" y="6268339"/>
                    <a:pt x="10428605" y="6494780"/>
                    <a:pt x="10148570" y="6494780"/>
                  </a:cubicBezTo>
                  <a:lnTo>
                    <a:pt x="10148570" y="6470904"/>
                  </a:lnTo>
                  <a:lnTo>
                    <a:pt x="10148570" y="6494780"/>
                  </a:lnTo>
                  <a:lnTo>
                    <a:pt x="507238" y="6494780"/>
                  </a:lnTo>
                  <a:lnTo>
                    <a:pt x="507238" y="6470904"/>
                  </a:lnTo>
                  <a:lnTo>
                    <a:pt x="507238" y="6494780"/>
                  </a:lnTo>
                  <a:cubicBezTo>
                    <a:pt x="227203" y="6494653"/>
                    <a:pt x="0" y="6268339"/>
                    <a:pt x="0" y="5988939"/>
                  </a:cubicBezTo>
                  <a:lnTo>
                    <a:pt x="0" y="505841"/>
                  </a:lnTo>
                  <a:lnTo>
                    <a:pt x="23876" y="505841"/>
                  </a:lnTo>
                  <a:lnTo>
                    <a:pt x="0" y="505841"/>
                  </a:lnTo>
                  <a:moveTo>
                    <a:pt x="47625" y="505841"/>
                  </a:moveTo>
                  <a:lnTo>
                    <a:pt x="47625" y="5988939"/>
                  </a:lnTo>
                  <a:lnTo>
                    <a:pt x="23876" y="5988939"/>
                  </a:lnTo>
                  <a:lnTo>
                    <a:pt x="47625" y="5988939"/>
                  </a:lnTo>
                  <a:cubicBezTo>
                    <a:pt x="47625" y="6241923"/>
                    <a:pt x="253365" y="6447155"/>
                    <a:pt x="507238" y="6447155"/>
                  </a:cubicBezTo>
                  <a:lnTo>
                    <a:pt x="10148570" y="6447155"/>
                  </a:lnTo>
                  <a:cubicBezTo>
                    <a:pt x="10402443" y="6447155"/>
                    <a:pt x="10608183" y="6241923"/>
                    <a:pt x="10608183" y="5988939"/>
                  </a:cubicBezTo>
                  <a:lnTo>
                    <a:pt x="10608183" y="505841"/>
                  </a:lnTo>
                  <a:cubicBezTo>
                    <a:pt x="10608183" y="252857"/>
                    <a:pt x="10402443" y="47625"/>
                    <a:pt x="10148570" y="47625"/>
                  </a:cubicBezTo>
                  <a:lnTo>
                    <a:pt x="507238" y="47625"/>
                  </a:lnTo>
                  <a:lnTo>
                    <a:pt x="507238" y="23876"/>
                  </a:lnTo>
                  <a:lnTo>
                    <a:pt x="507238" y="47625"/>
                  </a:lnTo>
                  <a:cubicBezTo>
                    <a:pt x="253365" y="47625"/>
                    <a:pt x="47625" y="252857"/>
                    <a:pt x="47625" y="505841"/>
                  </a:cubicBezTo>
                  <a:close/>
                </a:path>
              </a:pathLst>
            </a:custGeom>
            <a:solidFill>
              <a:srgbClr val="5E37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" name="Google Shape;127;p2"/>
          <p:cNvGrpSpPr/>
          <p:nvPr/>
        </p:nvGrpSpPr>
        <p:grpSpPr>
          <a:xfrm>
            <a:off x="792076" y="4043751"/>
            <a:ext cx="7991761" cy="4876704"/>
            <a:chOff x="0" y="0"/>
            <a:chExt cx="10655681" cy="6502273"/>
          </a:xfrm>
        </p:grpSpPr>
        <p:sp>
          <p:nvSpPr>
            <p:cNvPr id="128" name="Google Shape;128;p2"/>
            <p:cNvSpPr/>
            <p:nvPr/>
          </p:nvSpPr>
          <p:spPr>
            <a:xfrm>
              <a:off x="23749" y="23749"/>
              <a:ext cx="10608183" cy="6454775"/>
            </a:xfrm>
            <a:custGeom>
              <a:avLst/>
              <a:gdLst/>
              <a:ahLst/>
              <a:cxnLst/>
              <a:rect l="l" t="t" r="r" b="b"/>
              <a:pathLst>
                <a:path w="10608183" h="6454775" extrusionOk="0">
                  <a:moveTo>
                    <a:pt x="127" y="482600"/>
                  </a:moveTo>
                  <a:cubicBezTo>
                    <a:pt x="127" y="216154"/>
                    <a:pt x="216789" y="0"/>
                    <a:pt x="484124" y="0"/>
                  </a:cubicBezTo>
                  <a:lnTo>
                    <a:pt x="10124186" y="0"/>
                  </a:lnTo>
                  <a:cubicBezTo>
                    <a:pt x="10391394" y="0"/>
                    <a:pt x="10608183" y="216027"/>
                    <a:pt x="10608183" y="482600"/>
                  </a:cubicBezTo>
                  <a:lnTo>
                    <a:pt x="10608183" y="5972175"/>
                  </a:lnTo>
                  <a:cubicBezTo>
                    <a:pt x="10608183" y="6238621"/>
                    <a:pt x="10391521" y="6454775"/>
                    <a:pt x="10124186" y="6454775"/>
                  </a:cubicBezTo>
                  <a:lnTo>
                    <a:pt x="483997" y="6454775"/>
                  </a:lnTo>
                  <a:cubicBezTo>
                    <a:pt x="216789" y="6454775"/>
                    <a:pt x="0" y="6238748"/>
                    <a:pt x="0" y="5972175"/>
                  </a:cubicBezTo>
                  <a:close/>
                </a:path>
              </a:pathLst>
            </a:custGeom>
            <a:gradFill>
              <a:gsLst>
                <a:gs pos="0">
                  <a:srgbClr val="2B1C58">
                    <a:alpha val="0"/>
                  </a:srgbClr>
                </a:gs>
                <a:gs pos="100000">
                  <a:srgbClr val="5E378E">
                    <a:alpha val="20784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0" y="0"/>
              <a:ext cx="10655681" cy="6502273"/>
            </a:xfrm>
            <a:custGeom>
              <a:avLst/>
              <a:gdLst/>
              <a:ahLst/>
              <a:cxnLst/>
              <a:rect l="l" t="t" r="r" b="b"/>
              <a:pathLst>
                <a:path w="10655681" h="6502273" extrusionOk="0">
                  <a:moveTo>
                    <a:pt x="0" y="506349"/>
                  </a:moveTo>
                  <a:cubicBezTo>
                    <a:pt x="0" y="226695"/>
                    <a:pt x="227457" y="0"/>
                    <a:pt x="507746" y="0"/>
                  </a:cubicBezTo>
                  <a:lnTo>
                    <a:pt x="10147935" y="0"/>
                  </a:lnTo>
                  <a:lnTo>
                    <a:pt x="10147935" y="23876"/>
                  </a:lnTo>
                  <a:lnTo>
                    <a:pt x="10147935" y="0"/>
                  </a:lnTo>
                  <a:cubicBezTo>
                    <a:pt x="10428351" y="0"/>
                    <a:pt x="10655681" y="226695"/>
                    <a:pt x="10655681" y="506349"/>
                  </a:cubicBezTo>
                  <a:lnTo>
                    <a:pt x="10631805" y="506349"/>
                  </a:lnTo>
                  <a:lnTo>
                    <a:pt x="10655681" y="506349"/>
                  </a:lnTo>
                  <a:lnTo>
                    <a:pt x="10655681" y="5995924"/>
                  </a:lnTo>
                  <a:lnTo>
                    <a:pt x="10631805" y="5995924"/>
                  </a:lnTo>
                  <a:lnTo>
                    <a:pt x="10655681" y="5995924"/>
                  </a:lnTo>
                  <a:cubicBezTo>
                    <a:pt x="10655681" y="6275705"/>
                    <a:pt x="10428224" y="6502273"/>
                    <a:pt x="10147935" y="6502273"/>
                  </a:cubicBezTo>
                  <a:lnTo>
                    <a:pt x="10147935" y="6478397"/>
                  </a:lnTo>
                  <a:lnTo>
                    <a:pt x="10147935" y="6502273"/>
                  </a:lnTo>
                  <a:lnTo>
                    <a:pt x="507746" y="6502273"/>
                  </a:lnTo>
                  <a:lnTo>
                    <a:pt x="507746" y="6478397"/>
                  </a:lnTo>
                  <a:lnTo>
                    <a:pt x="507746" y="6502273"/>
                  </a:lnTo>
                  <a:cubicBezTo>
                    <a:pt x="227457" y="6502273"/>
                    <a:pt x="0" y="6275578"/>
                    <a:pt x="0" y="5995924"/>
                  </a:cubicBezTo>
                  <a:lnTo>
                    <a:pt x="0" y="506349"/>
                  </a:lnTo>
                  <a:lnTo>
                    <a:pt x="23876" y="506349"/>
                  </a:lnTo>
                  <a:lnTo>
                    <a:pt x="0" y="506349"/>
                  </a:lnTo>
                  <a:moveTo>
                    <a:pt x="47625" y="506349"/>
                  </a:moveTo>
                  <a:lnTo>
                    <a:pt x="47625" y="5995924"/>
                  </a:lnTo>
                  <a:lnTo>
                    <a:pt x="23876" y="5995924"/>
                  </a:lnTo>
                  <a:lnTo>
                    <a:pt x="47625" y="5995924"/>
                  </a:lnTo>
                  <a:cubicBezTo>
                    <a:pt x="47625" y="6249162"/>
                    <a:pt x="253619" y="6454648"/>
                    <a:pt x="507746" y="6454648"/>
                  </a:cubicBezTo>
                  <a:lnTo>
                    <a:pt x="10147935" y="6454648"/>
                  </a:lnTo>
                  <a:cubicBezTo>
                    <a:pt x="10402062" y="6454648"/>
                    <a:pt x="10608056" y="6249162"/>
                    <a:pt x="10608056" y="5995924"/>
                  </a:cubicBezTo>
                  <a:lnTo>
                    <a:pt x="10608056" y="506349"/>
                  </a:lnTo>
                  <a:cubicBezTo>
                    <a:pt x="10608056" y="253111"/>
                    <a:pt x="10402062" y="47625"/>
                    <a:pt x="10147935" y="47625"/>
                  </a:cubicBezTo>
                  <a:lnTo>
                    <a:pt x="507746" y="47625"/>
                  </a:lnTo>
                  <a:lnTo>
                    <a:pt x="507746" y="23876"/>
                  </a:lnTo>
                  <a:lnTo>
                    <a:pt x="507746" y="47625"/>
                  </a:lnTo>
                  <a:cubicBezTo>
                    <a:pt x="253619" y="47625"/>
                    <a:pt x="47625" y="253111"/>
                    <a:pt x="47625" y="506349"/>
                  </a:cubicBezTo>
                  <a:close/>
                </a:path>
              </a:pathLst>
            </a:custGeom>
            <a:solidFill>
              <a:srgbClr val="5E37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2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131" name="Google Shape;131;p2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32" name="Google Shape;132;p2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sp>
        <p:nvSpPr>
          <p:cNvPr id="133" name="Google Shape;133;p2"/>
          <p:cNvSpPr txBox="1"/>
          <p:nvPr/>
        </p:nvSpPr>
        <p:spPr>
          <a:xfrm>
            <a:off x="1422468" y="5157705"/>
            <a:ext cx="7036856" cy="24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1" u="none" strike="noStrike" cap="non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Está bien que la gente de esta nación no entienda nuestro sistema bancario y monetario, porque si lo hiciera, creo que habría una revolución antes de mañana por la mañana.</a:t>
            </a:r>
            <a:endParaRPr/>
          </a:p>
        </p:txBody>
      </p:sp>
      <p:sp>
        <p:nvSpPr>
          <p:cNvPr id="134" name="Google Shape;134;p2"/>
          <p:cNvSpPr txBox="1"/>
          <p:nvPr/>
        </p:nvSpPr>
        <p:spPr>
          <a:xfrm>
            <a:off x="10406325" y="5157705"/>
            <a:ext cx="6246962" cy="24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1" u="none" strike="noStrike" cap="non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El dinero es el bien más comercializable que las personas adquieren porque quieren ofrecerlo en actos posteriores de intercambio interpersonal.</a:t>
            </a:r>
            <a:endParaRPr/>
          </a:p>
        </p:txBody>
      </p:sp>
      <p:sp>
        <p:nvSpPr>
          <p:cNvPr id="135" name="Google Shape;135;p2"/>
          <p:cNvSpPr/>
          <p:nvPr/>
        </p:nvSpPr>
        <p:spPr>
          <a:xfrm rot="10800000">
            <a:off x="-8385" y="-654822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6000"/>
            </a:blip>
            <a:srcRect/>
            <a:stretch>
              <a:fillRect l="-102626" b="-46"/>
            </a:stretch>
          </a:blipFill>
          <a:ln>
            <a:noFill/>
          </a:ln>
        </p:spPr>
      </p:sp>
      <p:sp>
        <p:nvSpPr>
          <p:cNvPr id="136" name="Google Shape;136;p2"/>
          <p:cNvSpPr/>
          <p:nvPr/>
        </p:nvSpPr>
        <p:spPr>
          <a:xfrm>
            <a:off x="4620240" y="-1574346"/>
            <a:ext cx="714654" cy="714654"/>
          </a:xfrm>
          <a:custGeom>
            <a:avLst/>
            <a:gdLst/>
            <a:ahLst/>
            <a:cxnLst/>
            <a:rect l="l" t="t" r="r" b="b"/>
            <a:pathLst>
              <a:path w="714654" h="714654" extrusionOk="0">
                <a:moveTo>
                  <a:pt x="0" y="0"/>
                </a:moveTo>
                <a:lnTo>
                  <a:pt x="714654" y="0"/>
                </a:lnTo>
                <a:lnTo>
                  <a:pt x="714654" y="714654"/>
                </a:lnTo>
                <a:lnTo>
                  <a:pt x="0" y="7146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7" name="Google Shape;137;p2"/>
          <p:cNvSpPr/>
          <p:nvPr/>
        </p:nvSpPr>
        <p:spPr>
          <a:xfrm>
            <a:off x="1331044" y="4263950"/>
            <a:ext cx="714654" cy="714654"/>
          </a:xfrm>
          <a:custGeom>
            <a:avLst/>
            <a:gdLst/>
            <a:ahLst/>
            <a:cxnLst/>
            <a:rect l="l" t="t" r="r" b="b"/>
            <a:pathLst>
              <a:path w="714654" h="714654" extrusionOk="0">
                <a:moveTo>
                  <a:pt x="0" y="0"/>
                </a:moveTo>
                <a:lnTo>
                  <a:pt x="714654" y="0"/>
                </a:lnTo>
                <a:lnTo>
                  <a:pt x="714654" y="714654"/>
                </a:lnTo>
                <a:lnTo>
                  <a:pt x="0" y="7146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8" name="Google Shape;138;p2"/>
          <p:cNvSpPr/>
          <p:nvPr/>
        </p:nvSpPr>
        <p:spPr>
          <a:xfrm>
            <a:off x="10316321" y="4263950"/>
            <a:ext cx="714654" cy="714654"/>
          </a:xfrm>
          <a:custGeom>
            <a:avLst/>
            <a:gdLst/>
            <a:ahLst/>
            <a:cxnLst/>
            <a:rect l="l" t="t" r="r" b="b"/>
            <a:pathLst>
              <a:path w="714654" h="714654" extrusionOk="0">
                <a:moveTo>
                  <a:pt x="0" y="0"/>
                </a:moveTo>
                <a:lnTo>
                  <a:pt x="714654" y="0"/>
                </a:lnTo>
                <a:lnTo>
                  <a:pt x="714654" y="714654"/>
                </a:lnTo>
                <a:lnTo>
                  <a:pt x="0" y="7146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9" name="Google Shape;139;p2"/>
          <p:cNvSpPr txBox="1"/>
          <p:nvPr/>
        </p:nvSpPr>
        <p:spPr>
          <a:xfrm>
            <a:off x="10406325" y="7886202"/>
            <a:ext cx="6070375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F7941F"/>
                </a:solidFill>
                <a:latin typeface="Open Sans"/>
                <a:ea typeface="Open Sans"/>
                <a:cs typeface="Open Sans"/>
                <a:sym typeface="Open Sans"/>
              </a:rPr>
              <a:t>Ludwig von Mises</a:t>
            </a:r>
            <a:endParaRPr/>
          </a:p>
        </p:txBody>
      </p:sp>
      <p:sp>
        <p:nvSpPr>
          <p:cNvPr id="140" name="Google Shape;140;p2"/>
          <p:cNvSpPr txBox="1"/>
          <p:nvPr/>
        </p:nvSpPr>
        <p:spPr>
          <a:xfrm>
            <a:off x="1422469" y="7864389"/>
            <a:ext cx="6070375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F7941F"/>
                </a:solidFill>
                <a:latin typeface="Open Sans"/>
                <a:ea typeface="Open Sans"/>
                <a:cs typeface="Open Sans"/>
                <a:sym typeface="Open Sans"/>
              </a:rPr>
              <a:t>Henry Ford</a:t>
            </a:r>
            <a:endParaRPr/>
          </a:p>
        </p:txBody>
      </p:sp>
      <p:sp>
        <p:nvSpPr>
          <p:cNvPr id="141" name="Google Shape;141;p2"/>
          <p:cNvSpPr/>
          <p:nvPr/>
        </p:nvSpPr>
        <p:spPr>
          <a:xfrm>
            <a:off x="7071566" y="1912532"/>
            <a:ext cx="4149662" cy="1072610"/>
          </a:xfrm>
          <a:custGeom>
            <a:avLst/>
            <a:gdLst/>
            <a:ahLst/>
            <a:cxnLst/>
            <a:rect l="l" t="t" r="r" b="b"/>
            <a:pathLst>
              <a:path w="5532882" h="1430147" extrusionOk="0">
                <a:moveTo>
                  <a:pt x="0" y="238379"/>
                </a:moveTo>
                <a:cubicBezTo>
                  <a:pt x="0" y="106680"/>
                  <a:pt x="106680" y="0"/>
                  <a:pt x="238379" y="0"/>
                </a:cubicBezTo>
                <a:lnTo>
                  <a:pt x="5294503" y="0"/>
                </a:lnTo>
                <a:cubicBezTo>
                  <a:pt x="5426202" y="0"/>
                  <a:pt x="5532882" y="106680"/>
                  <a:pt x="5532882" y="238379"/>
                </a:cubicBezTo>
                <a:lnTo>
                  <a:pt x="5532882" y="1191768"/>
                </a:lnTo>
                <a:cubicBezTo>
                  <a:pt x="5532882" y="1323467"/>
                  <a:pt x="5426202" y="1430147"/>
                  <a:pt x="5294503" y="1430147"/>
                </a:cubicBezTo>
                <a:lnTo>
                  <a:pt x="238379" y="1430147"/>
                </a:lnTo>
                <a:cubicBezTo>
                  <a:pt x="106680" y="1430020"/>
                  <a:pt x="0" y="1323340"/>
                  <a:pt x="0" y="1191768"/>
                </a:cubicBezTo>
                <a:close/>
              </a:path>
            </a:pathLst>
          </a:cu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"/>
          <p:cNvSpPr txBox="1"/>
          <p:nvPr/>
        </p:nvSpPr>
        <p:spPr>
          <a:xfrm>
            <a:off x="4977583" y="482353"/>
            <a:ext cx="8275200" cy="24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1" b="1" i="0" u="none" strike="noStrike" cap="non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Entendiendo el </a:t>
            </a:r>
            <a:r>
              <a:rPr lang="en-US" sz="7201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Dinero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8"/>
          <p:cNvSpPr/>
          <p:nvPr/>
        </p:nvSpPr>
        <p:spPr>
          <a:xfrm>
            <a:off x="-29464" y="595795"/>
            <a:ext cx="18296901" cy="10292007"/>
          </a:xfrm>
          <a:custGeom>
            <a:avLst/>
            <a:gdLst/>
            <a:ahLst/>
            <a:cxnLst/>
            <a:rect l="l" t="t" r="r" b="b"/>
            <a:pathLst>
              <a:path w="18296901" h="10292007" extrusionOk="0">
                <a:moveTo>
                  <a:pt x="0" y="0"/>
                </a:moveTo>
                <a:lnTo>
                  <a:pt x="18296901" y="0"/>
                </a:lnTo>
                <a:lnTo>
                  <a:pt x="18296901" y="10292007"/>
                </a:lnTo>
                <a:lnTo>
                  <a:pt x="0" y="102920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93" name="Google Shape;693;p18"/>
          <p:cNvSpPr/>
          <p:nvPr/>
        </p:nvSpPr>
        <p:spPr>
          <a:xfrm>
            <a:off x="-8387" y="0"/>
            <a:ext cx="18310765" cy="3571589"/>
          </a:xfrm>
          <a:custGeom>
            <a:avLst/>
            <a:gdLst/>
            <a:ahLst/>
            <a:cxnLst/>
            <a:rect l="l" t="t" r="r" b="b"/>
            <a:pathLst>
              <a:path w="24414353" h="4762119" extrusionOk="0">
                <a:moveTo>
                  <a:pt x="0" y="0"/>
                </a:moveTo>
                <a:lnTo>
                  <a:pt x="24414353" y="0"/>
                </a:lnTo>
                <a:lnTo>
                  <a:pt x="24414353" y="4762119"/>
                </a:lnTo>
                <a:lnTo>
                  <a:pt x="0" y="4762119"/>
                </a:lnTo>
                <a:close/>
              </a:path>
            </a:pathLst>
          </a:custGeom>
          <a:gradFill>
            <a:gsLst>
              <a:gs pos="0">
                <a:srgbClr val="2B1C58">
                  <a:alpha val="0"/>
                </a:srgbClr>
              </a:gs>
              <a:gs pos="69000">
                <a:srgbClr val="5E378E"/>
              </a:gs>
              <a:gs pos="100000">
                <a:srgbClr val="5E378E"/>
              </a:gs>
            </a:gsLst>
            <a:lin ang="16200000" scaled="0"/>
          </a:gradFill>
          <a:ln>
            <a:noFill/>
          </a:ln>
        </p:spPr>
      </p:sp>
      <p:grpSp>
        <p:nvGrpSpPr>
          <p:cNvPr id="694" name="Google Shape;694;p18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695" name="Google Shape;695;p18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96" name="Google Shape;696;p18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grpSp>
        <p:nvGrpSpPr>
          <p:cNvPr id="697" name="Google Shape;697;p18"/>
          <p:cNvGrpSpPr/>
          <p:nvPr/>
        </p:nvGrpSpPr>
        <p:grpSpPr>
          <a:xfrm>
            <a:off x="11672261" y="6760296"/>
            <a:ext cx="2408777" cy="2358961"/>
            <a:chOff x="0" y="0"/>
            <a:chExt cx="3211703" cy="3145282"/>
          </a:xfrm>
        </p:grpSpPr>
        <p:sp>
          <p:nvSpPr>
            <p:cNvPr id="698" name="Google Shape;698;p18"/>
            <p:cNvSpPr/>
            <p:nvPr/>
          </p:nvSpPr>
          <p:spPr>
            <a:xfrm>
              <a:off x="38100" y="38100"/>
              <a:ext cx="3135503" cy="3069082"/>
            </a:xfrm>
            <a:custGeom>
              <a:avLst/>
              <a:gdLst/>
              <a:ahLst/>
              <a:cxnLst/>
              <a:rect l="l" t="t" r="r" b="b"/>
              <a:pathLst>
                <a:path w="3135503" h="3069082" extrusionOk="0">
                  <a:moveTo>
                    <a:pt x="0" y="0"/>
                  </a:moveTo>
                  <a:lnTo>
                    <a:pt x="3135503" y="0"/>
                  </a:lnTo>
                  <a:lnTo>
                    <a:pt x="3135503" y="3069082"/>
                  </a:lnTo>
                  <a:lnTo>
                    <a:pt x="0" y="30690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99" name="Google Shape;699;p18"/>
            <p:cNvSpPr/>
            <p:nvPr/>
          </p:nvSpPr>
          <p:spPr>
            <a:xfrm>
              <a:off x="0" y="0"/>
              <a:ext cx="3211703" cy="3145282"/>
            </a:xfrm>
            <a:custGeom>
              <a:avLst/>
              <a:gdLst/>
              <a:ahLst/>
              <a:cxnLst/>
              <a:rect l="l" t="t" r="r" b="b"/>
              <a:pathLst>
                <a:path w="3211703" h="3145282" extrusionOk="0">
                  <a:moveTo>
                    <a:pt x="38100" y="0"/>
                  </a:moveTo>
                  <a:lnTo>
                    <a:pt x="3173603" y="0"/>
                  </a:lnTo>
                  <a:cubicBezTo>
                    <a:pt x="3194685" y="0"/>
                    <a:pt x="3211703" y="17018"/>
                    <a:pt x="3211703" y="38100"/>
                  </a:cubicBezTo>
                  <a:lnTo>
                    <a:pt x="3211703" y="3107182"/>
                  </a:lnTo>
                  <a:cubicBezTo>
                    <a:pt x="3211703" y="3128264"/>
                    <a:pt x="3194685" y="3145282"/>
                    <a:pt x="3173603" y="3145282"/>
                  </a:cubicBezTo>
                  <a:lnTo>
                    <a:pt x="38100" y="3145282"/>
                  </a:lnTo>
                  <a:cubicBezTo>
                    <a:pt x="17018" y="3145282"/>
                    <a:pt x="0" y="3128264"/>
                    <a:pt x="0" y="3107182"/>
                  </a:cubicBezTo>
                  <a:lnTo>
                    <a:pt x="0" y="38100"/>
                  </a:lnTo>
                  <a:cubicBezTo>
                    <a:pt x="0" y="17018"/>
                    <a:pt x="17018" y="0"/>
                    <a:pt x="38100" y="0"/>
                  </a:cubicBezTo>
                  <a:moveTo>
                    <a:pt x="38100" y="76200"/>
                  </a:moveTo>
                  <a:lnTo>
                    <a:pt x="38100" y="38100"/>
                  </a:lnTo>
                  <a:lnTo>
                    <a:pt x="76200" y="38100"/>
                  </a:lnTo>
                  <a:lnTo>
                    <a:pt x="76200" y="3107182"/>
                  </a:lnTo>
                  <a:lnTo>
                    <a:pt x="38100" y="3107182"/>
                  </a:lnTo>
                  <a:lnTo>
                    <a:pt x="38100" y="3069082"/>
                  </a:lnTo>
                  <a:lnTo>
                    <a:pt x="3173603" y="3069082"/>
                  </a:lnTo>
                  <a:lnTo>
                    <a:pt x="3173603" y="3107182"/>
                  </a:lnTo>
                  <a:lnTo>
                    <a:pt x="3135503" y="3107182"/>
                  </a:lnTo>
                  <a:lnTo>
                    <a:pt x="3135503" y="38100"/>
                  </a:lnTo>
                  <a:lnTo>
                    <a:pt x="3173603" y="38100"/>
                  </a:lnTo>
                  <a:lnTo>
                    <a:pt x="3173603" y="76200"/>
                  </a:lnTo>
                  <a:lnTo>
                    <a:pt x="38100" y="76200"/>
                  </a:ln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0" name="Google Shape;700;p18"/>
          <p:cNvSpPr/>
          <p:nvPr/>
        </p:nvSpPr>
        <p:spPr>
          <a:xfrm>
            <a:off x="11779451" y="6853368"/>
            <a:ext cx="2181795" cy="2181795"/>
          </a:xfrm>
          <a:custGeom>
            <a:avLst/>
            <a:gdLst/>
            <a:ahLst/>
            <a:cxnLst/>
            <a:rect l="l" t="t" r="r" b="b"/>
            <a:pathLst>
              <a:path w="2181795" h="2181795" extrusionOk="0">
                <a:moveTo>
                  <a:pt x="0" y="0"/>
                </a:moveTo>
                <a:lnTo>
                  <a:pt x="2181796" y="0"/>
                </a:lnTo>
                <a:lnTo>
                  <a:pt x="2181796" y="2181795"/>
                </a:lnTo>
                <a:lnTo>
                  <a:pt x="0" y="21817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01" name="Google Shape;701;p18"/>
          <p:cNvSpPr txBox="1"/>
          <p:nvPr/>
        </p:nvSpPr>
        <p:spPr>
          <a:xfrm>
            <a:off x="5927605" y="665969"/>
            <a:ext cx="8337183" cy="208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1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Encuentre fácilmente lugares donde gastar sats en cualquier parte del planeta.</a:t>
            </a:r>
            <a:endParaRPr/>
          </a:p>
        </p:txBody>
      </p:sp>
      <p:sp>
        <p:nvSpPr>
          <p:cNvPr id="702" name="Google Shape;702;p18"/>
          <p:cNvSpPr txBox="1"/>
          <p:nvPr/>
        </p:nvSpPr>
        <p:spPr>
          <a:xfrm>
            <a:off x="11149112" y="9174704"/>
            <a:ext cx="3455104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82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https://btcmap.org</a:t>
            </a:r>
            <a:endParaRPr/>
          </a:p>
        </p:txBody>
      </p:sp>
      <p:sp>
        <p:nvSpPr>
          <p:cNvPr id="703" name="Google Shape;703;p18"/>
          <p:cNvSpPr/>
          <p:nvPr/>
        </p:nvSpPr>
        <p:spPr>
          <a:xfrm>
            <a:off x="4165593" y="648844"/>
            <a:ext cx="1245599" cy="1606823"/>
          </a:xfrm>
          <a:custGeom>
            <a:avLst/>
            <a:gdLst/>
            <a:ahLst/>
            <a:cxnLst/>
            <a:rect l="l" t="t" r="r" b="b"/>
            <a:pathLst>
              <a:path w="1245599" h="1606823" extrusionOk="0">
                <a:moveTo>
                  <a:pt x="0" y="0"/>
                </a:moveTo>
                <a:lnTo>
                  <a:pt x="1245599" y="0"/>
                </a:lnTo>
                <a:lnTo>
                  <a:pt x="1245599" y="1606824"/>
                </a:lnTo>
                <a:lnTo>
                  <a:pt x="0" y="16068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r="-124"/>
            </a:stretch>
          </a:blipFill>
          <a:ln>
            <a:noFill/>
          </a:ln>
        </p:spPr>
      </p:sp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1C58"/>
            </a:gs>
            <a:gs pos="100000">
              <a:srgbClr val="5E378E"/>
            </a:gs>
          </a:gsLst>
          <a:lin ang="2700000" scaled="0"/>
        </a:gradFill>
        <a:effectLst/>
      </p:bgPr>
    </p:bg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9"/>
          <p:cNvSpPr/>
          <p:nvPr/>
        </p:nvSpPr>
        <p:spPr>
          <a:xfrm>
            <a:off x="13308004" y="7312104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02626" b="-46"/>
            </a:stretch>
          </a:blipFill>
          <a:ln>
            <a:noFill/>
          </a:ln>
        </p:spPr>
      </p:sp>
      <p:grpSp>
        <p:nvGrpSpPr>
          <p:cNvPr id="713" name="Google Shape;713;p19"/>
          <p:cNvGrpSpPr/>
          <p:nvPr/>
        </p:nvGrpSpPr>
        <p:grpSpPr>
          <a:xfrm>
            <a:off x="6069326" y="2713650"/>
            <a:ext cx="9414319" cy="1624012"/>
            <a:chOff x="0" y="0"/>
            <a:chExt cx="12552426" cy="2165350"/>
          </a:xfrm>
        </p:grpSpPr>
        <p:sp>
          <p:nvSpPr>
            <p:cNvPr id="714" name="Google Shape;714;p19"/>
            <p:cNvSpPr/>
            <p:nvPr/>
          </p:nvSpPr>
          <p:spPr>
            <a:xfrm>
              <a:off x="23749" y="23749"/>
              <a:ext cx="12504928" cy="2117852"/>
            </a:xfrm>
            <a:custGeom>
              <a:avLst/>
              <a:gdLst/>
              <a:ahLst/>
              <a:cxnLst/>
              <a:rect l="l" t="t" r="r" b="b"/>
              <a:pathLst>
                <a:path w="12504928" h="2117852" extrusionOk="0">
                  <a:moveTo>
                    <a:pt x="127" y="158369"/>
                  </a:moveTo>
                  <a:cubicBezTo>
                    <a:pt x="127" y="70866"/>
                    <a:pt x="72390" y="0"/>
                    <a:pt x="161417" y="0"/>
                  </a:cubicBezTo>
                  <a:lnTo>
                    <a:pt x="12343638" y="0"/>
                  </a:lnTo>
                  <a:cubicBezTo>
                    <a:pt x="12432665" y="0"/>
                    <a:pt x="12504928" y="70866"/>
                    <a:pt x="12504928" y="158369"/>
                  </a:cubicBezTo>
                  <a:lnTo>
                    <a:pt x="12504928" y="1959483"/>
                  </a:lnTo>
                  <a:cubicBezTo>
                    <a:pt x="12504928" y="2046986"/>
                    <a:pt x="12432665" y="2117852"/>
                    <a:pt x="12343638" y="2117852"/>
                  </a:cubicBezTo>
                  <a:lnTo>
                    <a:pt x="161290" y="2117852"/>
                  </a:lnTo>
                  <a:cubicBezTo>
                    <a:pt x="72263" y="2117852"/>
                    <a:pt x="0" y="2046986"/>
                    <a:pt x="0" y="19594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9"/>
            <p:cNvSpPr/>
            <p:nvPr/>
          </p:nvSpPr>
          <p:spPr>
            <a:xfrm>
              <a:off x="0" y="0"/>
              <a:ext cx="12552426" cy="2165350"/>
            </a:xfrm>
            <a:custGeom>
              <a:avLst/>
              <a:gdLst/>
              <a:ahLst/>
              <a:cxnLst/>
              <a:rect l="l" t="t" r="r" b="b"/>
              <a:pathLst>
                <a:path w="12552426" h="2165350" extrusionOk="0">
                  <a:moveTo>
                    <a:pt x="0" y="182118"/>
                  </a:moveTo>
                  <a:cubicBezTo>
                    <a:pt x="0" y="81153"/>
                    <a:pt x="83312" y="0"/>
                    <a:pt x="185039" y="0"/>
                  </a:cubicBezTo>
                  <a:lnTo>
                    <a:pt x="12367387" y="0"/>
                  </a:lnTo>
                  <a:lnTo>
                    <a:pt x="12367387" y="23876"/>
                  </a:lnTo>
                  <a:lnTo>
                    <a:pt x="12367387" y="0"/>
                  </a:lnTo>
                  <a:cubicBezTo>
                    <a:pt x="12469241" y="0"/>
                    <a:pt x="12552426" y="81153"/>
                    <a:pt x="12552426" y="182118"/>
                  </a:cubicBezTo>
                  <a:lnTo>
                    <a:pt x="12528550" y="182118"/>
                  </a:lnTo>
                  <a:lnTo>
                    <a:pt x="12552426" y="182118"/>
                  </a:lnTo>
                  <a:lnTo>
                    <a:pt x="12552426" y="1983232"/>
                  </a:lnTo>
                  <a:lnTo>
                    <a:pt x="12528550" y="1983232"/>
                  </a:lnTo>
                  <a:lnTo>
                    <a:pt x="12552426" y="1983232"/>
                  </a:lnTo>
                  <a:cubicBezTo>
                    <a:pt x="12552426" y="2084197"/>
                    <a:pt x="12469114" y="2165350"/>
                    <a:pt x="12367387" y="2165350"/>
                  </a:cubicBezTo>
                  <a:lnTo>
                    <a:pt x="12367387" y="2141474"/>
                  </a:lnTo>
                  <a:lnTo>
                    <a:pt x="12367387" y="2165350"/>
                  </a:lnTo>
                  <a:lnTo>
                    <a:pt x="185039" y="2165350"/>
                  </a:lnTo>
                  <a:lnTo>
                    <a:pt x="185039" y="2141474"/>
                  </a:lnTo>
                  <a:lnTo>
                    <a:pt x="185039" y="2165350"/>
                  </a:lnTo>
                  <a:cubicBezTo>
                    <a:pt x="83312" y="2165350"/>
                    <a:pt x="0" y="2084324"/>
                    <a:pt x="0" y="1983232"/>
                  </a:cubicBezTo>
                  <a:lnTo>
                    <a:pt x="0" y="182118"/>
                  </a:lnTo>
                  <a:lnTo>
                    <a:pt x="23876" y="182118"/>
                  </a:lnTo>
                  <a:lnTo>
                    <a:pt x="0" y="182118"/>
                  </a:lnTo>
                  <a:moveTo>
                    <a:pt x="47625" y="182118"/>
                  </a:moveTo>
                  <a:lnTo>
                    <a:pt x="47625" y="1983232"/>
                  </a:lnTo>
                  <a:lnTo>
                    <a:pt x="23876" y="1983232"/>
                  </a:lnTo>
                  <a:lnTo>
                    <a:pt x="47625" y="1983232"/>
                  </a:lnTo>
                  <a:cubicBezTo>
                    <a:pt x="47625" y="2057146"/>
                    <a:pt x="108712" y="2117725"/>
                    <a:pt x="185039" y="2117725"/>
                  </a:cubicBezTo>
                  <a:lnTo>
                    <a:pt x="12367387" y="2117725"/>
                  </a:lnTo>
                  <a:cubicBezTo>
                    <a:pt x="12443714" y="2117725"/>
                    <a:pt x="12504801" y="2057146"/>
                    <a:pt x="12504801" y="1983232"/>
                  </a:cubicBezTo>
                  <a:lnTo>
                    <a:pt x="12504801" y="182118"/>
                  </a:lnTo>
                  <a:cubicBezTo>
                    <a:pt x="12504801" y="108204"/>
                    <a:pt x="12443714" y="47625"/>
                    <a:pt x="12367387" y="47625"/>
                  </a:cubicBezTo>
                  <a:lnTo>
                    <a:pt x="185039" y="47625"/>
                  </a:lnTo>
                  <a:lnTo>
                    <a:pt x="185039" y="23876"/>
                  </a:lnTo>
                  <a:lnTo>
                    <a:pt x="185039" y="47625"/>
                  </a:lnTo>
                  <a:cubicBezTo>
                    <a:pt x="108712" y="47625"/>
                    <a:pt x="47625" y="108331"/>
                    <a:pt x="47625" y="182118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6" name="Google Shape;716;p19"/>
          <p:cNvGrpSpPr/>
          <p:nvPr/>
        </p:nvGrpSpPr>
        <p:grpSpPr>
          <a:xfrm>
            <a:off x="6069326" y="4880180"/>
            <a:ext cx="9414319" cy="1624012"/>
            <a:chOff x="0" y="0"/>
            <a:chExt cx="12552426" cy="2165350"/>
          </a:xfrm>
        </p:grpSpPr>
        <p:sp>
          <p:nvSpPr>
            <p:cNvPr id="717" name="Google Shape;717;p19"/>
            <p:cNvSpPr/>
            <p:nvPr/>
          </p:nvSpPr>
          <p:spPr>
            <a:xfrm>
              <a:off x="23749" y="23749"/>
              <a:ext cx="12504928" cy="2117852"/>
            </a:xfrm>
            <a:custGeom>
              <a:avLst/>
              <a:gdLst/>
              <a:ahLst/>
              <a:cxnLst/>
              <a:rect l="l" t="t" r="r" b="b"/>
              <a:pathLst>
                <a:path w="12504928" h="2117852" extrusionOk="0">
                  <a:moveTo>
                    <a:pt x="127" y="158369"/>
                  </a:moveTo>
                  <a:cubicBezTo>
                    <a:pt x="127" y="70866"/>
                    <a:pt x="72390" y="0"/>
                    <a:pt x="161417" y="0"/>
                  </a:cubicBezTo>
                  <a:lnTo>
                    <a:pt x="12343638" y="0"/>
                  </a:lnTo>
                  <a:cubicBezTo>
                    <a:pt x="12432665" y="0"/>
                    <a:pt x="12504928" y="70866"/>
                    <a:pt x="12504928" y="158369"/>
                  </a:cubicBezTo>
                  <a:lnTo>
                    <a:pt x="12504928" y="1959483"/>
                  </a:lnTo>
                  <a:cubicBezTo>
                    <a:pt x="12504928" y="2046986"/>
                    <a:pt x="12432665" y="2117852"/>
                    <a:pt x="12343638" y="2117852"/>
                  </a:cubicBezTo>
                  <a:lnTo>
                    <a:pt x="161290" y="2117852"/>
                  </a:lnTo>
                  <a:cubicBezTo>
                    <a:pt x="72263" y="2117852"/>
                    <a:pt x="0" y="2046986"/>
                    <a:pt x="0" y="19594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9"/>
            <p:cNvSpPr/>
            <p:nvPr/>
          </p:nvSpPr>
          <p:spPr>
            <a:xfrm>
              <a:off x="0" y="0"/>
              <a:ext cx="12552426" cy="2165350"/>
            </a:xfrm>
            <a:custGeom>
              <a:avLst/>
              <a:gdLst/>
              <a:ahLst/>
              <a:cxnLst/>
              <a:rect l="l" t="t" r="r" b="b"/>
              <a:pathLst>
                <a:path w="12552426" h="2165350" extrusionOk="0">
                  <a:moveTo>
                    <a:pt x="0" y="182118"/>
                  </a:moveTo>
                  <a:cubicBezTo>
                    <a:pt x="0" y="81153"/>
                    <a:pt x="83312" y="0"/>
                    <a:pt x="185039" y="0"/>
                  </a:cubicBezTo>
                  <a:lnTo>
                    <a:pt x="12367387" y="0"/>
                  </a:lnTo>
                  <a:lnTo>
                    <a:pt x="12367387" y="23876"/>
                  </a:lnTo>
                  <a:lnTo>
                    <a:pt x="12367387" y="0"/>
                  </a:lnTo>
                  <a:cubicBezTo>
                    <a:pt x="12469241" y="0"/>
                    <a:pt x="12552426" y="81153"/>
                    <a:pt x="12552426" y="182118"/>
                  </a:cubicBezTo>
                  <a:lnTo>
                    <a:pt x="12528550" y="182118"/>
                  </a:lnTo>
                  <a:lnTo>
                    <a:pt x="12552426" y="182118"/>
                  </a:lnTo>
                  <a:lnTo>
                    <a:pt x="12552426" y="1983232"/>
                  </a:lnTo>
                  <a:lnTo>
                    <a:pt x="12528550" y="1983232"/>
                  </a:lnTo>
                  <a:lnTo>
                    <a:pt x="12552426" y="1983232"/>
                  </a:lnTo>
                  <a:cubicBezTo>
                    <a:pt x="12552426" y="2084197"/>
                    <a:pt x="12469114" y="2165350"/>
                    <a:pt x="12367387" y="2165350"/>
                  </a:cubicBezTo>
                  <a:lnTo>
                    <a:pt x="12367387" y="2141474"/>
                  </a:lnTo>
                  <a:lnTo>
                    <a:pt x="12367387" y="2165350"/>
                  </a:lnTo>
                  <a:lnTo>
                    <a:pt x="185039" y="2165350"/>
                  </a:lnTo>
                  <a:lnTo>
                    <a:pt x="185039" y="2141474"/>
                  </a:lnTo>
                  <a:lnTo>
                    <a:pt x="185039" y="2165350"/>
                  </a:lnTo>
                  <a:cubicBezTo>
                    <a:pt x="83312" y="2165350"/>
                    <a:pt x="0" y="2084324"/>
                    <a:pt x="0" y="1983232"/>
                  </a:cubicBezTo>
                  <a:lnTo>
                    <a:pt x="0" y="182118"/>
                  </a:lnTo>
                  <a:lnTo>
                    <a:pt x="23876" y="182118"/>
                  </a:lnTo>
                  <a:lnTo>
                    <a:pt x="0" y="182118"/>
                  </a:lnTo>
                  <a:moveTo>
                    <a:pt x="47625" y="182118"/>
                  </a:moveTo>
                  <a:lnTo>
                    <a:pt x="47625" y="1983232"/>
                  </a:lnTo>
                  <a:lnTo>
                    <a:pt x="23876" y="1983232"/>
                  </a:lnTo>
                  <a:lnTo>
                    <a:pt x="47625" y="1983232"/>
                  </a:lnTo>
                  <a:cubicBezTo>
                    <a:pt x="47625" y="2057146"/>
                    <a:pt x="108712" y="2117725"/>
                    <a:pt x="185039" y="2117725"/>
                  </a:cubicBezTo>
                  <a:lnTo>
                    <a:pt x="12367387" y="2117725"/>
                  </a:lnTo>
                  <a:cubicBezTo>
                    <a:pt x="12443714" y="2117725"/>
                    <a:pt x="12504801" y="2057146"/>
                    <a:pt x="12504801" y="1983232"/>
                  </a:cubicBezTo>
                  <a:lnTo>
                    <a:pt x="12504801" y="182118"/>
                  </a:lnTo>
                  <a:cubicBezTo>
                    <a:pt x="12504801" y="108204"/>
                    <a:pt x="12443714" y="47625"/>
                    <a:pt x="12367387" y="47625"/>
                  </a:cubicBezTo>
                  <a:lnTo>
                    <a:pt x="185039" y="47625"/>
                  </a:lnTo>
                  <a:lnTo>
                    <a:pt x="185039" y="23876"/>
                  </a:lnTo>
                  <a:lnTo>
                    <a:pt x="185039" y="47625"/>
                  </a:lnTo>
                  <a:cubicBezTo>
                    <a:pt x="108712" y="47625"/>
                    <a:pt x="47625" y="108331"/>
                    <a:pt x="47625" y="182118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19"/>
          <p:cNvGrpSpPr/>
          <p:nvPr/>
        </p:nvGrpSpPr>
        <p:grpSpPr>
          <a:xfrm>
            <a:off x="6069326" y="7064765"/>
            <a:ext cx="9414319" cy="1624012"/>
            <a:chOff x="0" y="0"/>
            <a:chExt cx="12552426" cy="2165350"/>
          </a:xfrm>
        </p:grpSpPr>
        <p:sp>
          <p:nvSpPr>
            <p:cNvPr id="720" name="Google Shape;720;p19"/>
            <p:cNvSpPr/>
            <p:nvPr/>
          </p:nvSpPr>
          <p:spPr>
            <a:xfrm>
              <a:off x="23749" y="23749"/>
              <a:ext cx="12504928" cy="2117852"/>
            </a:xfrm>
            <a:custGeom>
              <a:avLst/>
              <a:gdLst/>
              <a:ahLst/>
              <a:cxnLst/>
              <a:rect l="l" t="t" r="r" b="b"/>
              <a:pathLst>
                <a:path w="12504928" h="2117852" extrusionOk="0">
                  <a:moveTo>
                    <a:pt x="127" y="158369"/>
                  </a:moveTo>
                  <a:cubicBezTo>
                    <a:pt x="127" y="70866"/>
                    <a:pt x="72390" y="0"/>
                    <a:pt x="161417" y="0"/>
                  </a:cubicBezTo>
                  <a:lnTo>
                    <a:pt x="12343638" y="0"/>
                  </a:lnTo>
                  <a:cubicBezTo>
                    <a:pt x="12432665" y="0"/>
                    <a:pt x="12504928" y="70866"/>
                    <a:pt x="12504928" y="158369"/>
                  </a:cubicBezTo>
                  <a:lnTo>
                    <a:pt x="12504928" y="1959483"/>
                  </a:lnTo>
                  <a:cubicBezTo>
                    <a:pt x="12504928" y="2046986"/>
                    <a:pt x="12432665" y="2117852"/>
                    <a:pt x="12343638" y="2117852"/>
                  </a:cubicBezTo>
                  <a:lnTo>
                    <a:pt x="161290" y="2117852"/>
                  </a:lnTo>
                  <a:cubicBezTo>
                    <a:pt x="72263" y="2117852"/>
                    <a:pt x="0" y="2046986"/>
                    <a:pt x="0" y="19594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9"/>
            <p:cNvSpPr/>
            <p:nvPr/>
          </p:nvSpPr>
          <p:spPr>
            <a:xfrm>
              <a:off x="0" y="0"/>
              <a:ext cx="12552426" cy="2165350"/>
            </a:xfrm>
            <a:custGeom>
              <a:avLst/>
              <a:gdLst/>
              <a:ahLst/>
              <a:cxnLst/>
              <a:rect l="l" t="t" r="r" b="b"/>
              <a:pathLst>
                <a:path w="12552426" h="2165350" extrusionOk="0">
                  <a:moveTo>
                    <a:pt x="0" y="182118"/>
                  </a:moveTo>
                  <a:cubicBezTo>
                    <a:pt x="0" y="81153"/>
                    <a:pt x="83312" y="0"/>
                    <a:pt x="185039" y="0"/>
                  </a:cubicBezTo>
                  <a:lnTo>
                    <a:pt x="12367387" y="0"/>
                  </a:lnTo>
                  <a:lnTo>
                    <a:pt x="12367387" y="23876"/>
                  </a:lnTo>
                  <a:lnTo>
                    <a:pt x="12367387" y="0"/>
                  </a:lnTo>
                  <a:cubicBezTo>
                    <a:pt x="12469241" y="0"/>
                    <a:pt x="12552426" y="81153"/>
                    <a:pt x="12552426" y="182118"/>
                  </a:cubicBezTo>
                  <a:lnTo>
                    <a:pt x="12528550" y="182118"/>
                  </a:lnTo>
                  <a:lnTo>
                    <a:pt x="12552426" y="182118"/>
                  </a:lnTo>
                  <a:lnTo>
                    <a:pt x="12552426" y="1983232"/>
                  </a:lnTo>
                  <a:lnTo>
                    <a:pt x="12528550" y="1983232"/>
                  </a:lnTo>
                  <a:lnTo>
                    <a:pt x="12552426" y="1983232"/>
                  </a:lnTo>
                  <a:cubicBezTo>
                    <a:pt x="12552426" y="2084197"/>
                    <a:pt x="12469114" y="2165350"/>
                    <a:pt x="12367387" y="2165350"/>
                  </a:cubicBezTo>
                  <a:lnTo>
                    <a:pt x="12367387" y="2141474"/>
                  </a:lnTo>
                  <a:lnTo>
                    <a:pt x="12367387" y="2165350"/>
                  </a:lnTo>
                  <a:lnTo>
                    <a:pt x="185039" y="2165350"/>
                  </a:lnTo>
                  <a:lnTo>
                    <a:pt x="185039" y="2141474"/>
                  </a:lnTo>
                  <a:lnTo>
                    <a:pt x="185039" y="2165350"/>
                  </a:lnTo>
                  <a:cubicBezTo>
                    <a:pt x="83312" y="2165350"/>
                    <a:pt x="0" y="2084324"/>
                    <a:pt x="0" y="1983232"/>
                  </a:cubicBezTo>
                  <a:lnTo>
                    <a:pt x="0" y="182118"/>
                  </a:lnTo>
                  <a:lnTo>
                    <a:pt x="23876" y="182118"/>
                  </a:lnTo>
                  <a:lnTo>
                    <a:pt x="0" y="182118"/>
                  </a:lnTo>
                  <a:moveTo>
                    <a:pt x="47625" y="182118"/>
                  </a:moveTo>
                  <a:lnTo>
                    <a:pt x="47625" y="1983232"/>
                  </a:lnTo>
                  <a:lnTo>
                    <a:pt x="23876" y="1983232"/>
                  </a:lnTo>
                  <a:lnTo>
                    <a:pt x="47625" y="1983232"/>
                  </a:lnTo>
                  <a:cubicBezTo>
                    <a:pt x="47625" y="2057146"/>
                    <a:pt x="108712" y="2117725"/>
                    <a:pt x="185039" y="2117725"/>
                  </a:cubicBezTo>
                  <a:lnTo>
                    <a:pt x="12367387" y="2117725"/>
                  </a:lnTo>
                  <a:cubicBezTo>
                    <a:pt x="12443714" y="2117725"/>
                    <a:pt x="12504801" y="2057146"/>
                    <a:pt x="12504801" y="1983232"/>
                  </a:cubicBezTo>
                  <a:lnTo>
                    <a:pt x="12504801" y="182118"/>
                  </a:lnTo>
                  <a:cubicBezTo>
                    <a:pt x="12504801" y="108204"/>
                    <a:pt x="12443714" y="47625"/>
                    <a:pt x="12367387" y="47625"/>
                  </a:cubicBezTo>
                  <a:lnTo>
                    <a:pt x="185039" y="47625"/>
                  </a:lnTo>
                  <a:lnTo>
                    <a:pt x="185039" y="23876"/>
                  </a:lnTo>
                  <a:lnTo>
                    <a:pt x="185039" y="47625"/>
                  </a:lnTo>
                  <a:cubicBezTo>
                    <a:pt x="108712" y="47625"/>
                    <a:pt x="47625" y="108331"/>
                    <a:pt x="47625" y="182118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2" name="Google Shape;722;p19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723" name="Google Shape;723;p19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24" name="Google Shape;724;p19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sp>
        <p:nvSpPr>
          <p:cNvPr id="725" name="Google Shape;725;p19"/>
          <p:cNvSpPr txBox="1"/>
          <p:nvPr/>
        </p:nvSpPr>
        <p:spPr>
          <a:xfrm>
            <a:off x="6112386" y="733253"/>
            <a:ext cx="6070374" cy="112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1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Puntos clave</a:t>
            </a:r>
            <a:endParaRPr/>
          </a:p>
        </p:txBody>
      </p:sp>
      <p:sp>
        <p:nvSpPr>
          <p:cNvPr id="726" name="Google Shape;726;p19"/>
          <p:cNvSpPr txBox="1"/>
          <p:nvPr/>
        </p:nvSpPr>
        <p:spPr>
          <a:xfrm>
            <a:off x="6646090" y="3287032"/>
            <a:ext cx="9248829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583684"/>
                </a:solidFill>
                <a:latin typeface="Open Sans"/>
                <a:ea typeface="Open Sans"/>
                <a:cs typeface="Open Sans"/>
                <a:sym typeface="Open Sans"/>
              </a:rPr>
              <a:t>El dinero fiduciario está roto</a:t>
            </a:r>
            <a:endParaRPr/>
          </a:p>
        </p:txBody>
      </p:sp>
      <p:sp>
        <p:nvSpPr>
          <p:cNvPr id="727" name="Google Shape;727;p19"/>
          <p:cNvSpPr txBox="1"/>
          <p:nvPr/>
        </p:nvSpPr>
        <p:spPr>
          <a:xfrm>
            <a:off x="6646090" y="5202193"/>
            <a:ext cx="7515606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583684"/>
                </a:solidFill>
                <a:latin typeface="Open Sans"/>
                <a:ea typeface="Open Sans"/>
                <a:cs typeface="Open Sans"/>
                <a:sym typeface="Open Sans"/>
              </a:rPr>
              <a:t>Pero desde 2009 tenemos una alternativa: Bitcoin</a:t>
            </a:r>
            <a:endParaRPr/>
          </a:p>
        </p:txBody>
      </p:sp>
      <p:sp>
        <p:nvSpPr>
          <p:cNvPr id="728" name="Google Shape;728;p19"/>
          <p:cNvSpPr txBox="1"/>
          <p:nvPr/>
        </p:nvSpPr>
        <p:spPr>
          <a:xfrm>
            <a:off x="6646089" y="7379822"/>
            <a:ext cx="8170558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5E378E"/>
                </a:solidFill>
                <a:latin typeface="Open Sans"/>
                <a:ea typeface="Open Sans"/>
                <a:cs typeface="Open Sans"/>
                <a:sym typeface="Open Sans"/>
              </a:rPr>
              <a:t>Usarlo es tan sencillo como descargar una billetera y ahorrar en bitcoin.</a:t>
            </a:r>
            <a:endParaRPr/>
          </a:p>
        </p:txBody>
      </p:sp>
      <p:sp>
        <p:nvSpPr>
          <p:cNvPr id="729" name="Google Shape;729;p19"/>
          <p:cNvSpPr/>
          <p:nvPr/>
        </p:nvSpPr>
        <p:spPr>
          <a:xfrm>
            <a:off x="4003976" y="2731516"/>
            <a:ext cx="1947292" cy="1588389"/>
          </a:xfrm>
          <a:custGeom>
            <a:avLst/>
            <a:gdLst/>
            <a:ahLst/>
            <a:cxnLst/>
            <a:rect l="l" t="t" r="r" b="b"/>
            <a:pathLst>
              <a:path w="2596388" h="2117852" extrusionOk="0">
                <a:moveTo>
                  <a:pt x="0" y="158369"/>
                </a:moveTo>
                <a:cubicBezTo>
                  <a:pt x="0" y="70866"/>
                  <a:pt x="70866" y="0"/>
                  <a:pt x="158369" y="0"/>
                </a:cubicBezTo>
                <a:lnTo>
                  <a:pt x="2438019" y="0"/>
                </a:lnTo>
                <a:cubicBezTo>
                  <a:pt x="2525522" y="0"/>
                  <a:pt x="2596388" y="70866"/>
                  <a:pt x="2596388" y="158369"/>
                </a:cubicBezTo>
                <a:lnTo>
                  <a:pt x="2596388" y="1959483"/>
                </a:lnTo>
                <a:cubicBezTo>
                  <a:pt x="2596388" y="2046986"/>
                  <a:pt x="2525522" y="2117852"/>
                  <a:pt x="2438019" y="2117852"/>
                </a:cubicBezTo>
                <a:lnTo>
                  <a:pt x="158369" y="2117852"/>
                </a:lnTo>
                <a:cubicBezTo>
                  <a:pt x="70866" y="2117725"/>
                  <a:pt x="0" y="2046859"/>
                  <a:pt x="0" y="1959483"/>
                </a:cubicBezTo>
                <a:close/>
              </a:path>
            </a:pathLst>
          </a:custGeom>
          <a:solidFill>
            <a:srgbClr val="F794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19"/>
          <p:cNvSpPr/>
          <p:nvPr/>
        </p:nvSpPr>
        <p:spPr>
          <a:xfrm>
            <a:off x="4003976" y="4916101"/>
            <a:ext cx="1947292" cy="1588389"/>
          </a:xfrm>
          <a:custGeom>
            <a:avLst/>
            <a:gdLst/>
            <a:ahLst/>
            <a:cxnLst/>
            <a:rect l="l" t="t" r="r" b="b"/>
            <a:pathLst>
              <a:path w="2596388" h="2117852" extrusionOk="0">
                <a:moveTo>
                  <a:pt x="0" y="158369"/>
                </a:moveTo>
                <a:cubicBezTo>
                  <a:pt x="0" y="70866"/>
                  <a:pt x="70866" y="0"/>
                  <a:pt x="158369" y="0"/>
                </a:cubicBezTo>
                <a:lnTo>
                  <a:pt x="2438019" y="0"/>
                </a:lnTo>
                <a:cubicBezTo>
                  <a:pt x="2525522" y="0"/>
                  <a:pt x="2596388" y="70866"/>
                  <a:pt x="2596388" y="158369"/>
                </a:cubicBezTo>
                <a:lnTo>
                  <a:pt x="2596388" y="1959483"/>
                </a:lnTo>
                <a:cubicBezTo>
                  <a:pt x="2596388" y="2046986"/>
                  <a:pt x="2525522" y="2117852"/>
                  <a:pt x="2438019" y="2117852"/>
                </a:cubicBezTo>
                <a:lnTo>
                  <a:pt x="158369" y="2117852"/>
                </a:lnTo>
                <a:cubicBezTo>
                  <a:pt x="70866" y="2117725"/>
                  <a:pt x="0" y="2046859"/>
                  <a:pt x="0" y="1959483"/>
                </a:cubicBezTo>
                <a:close/>
              </a:path>
            </a:pathLst>
          </a:custGeom>
          <a:solidFill>
            <a:srgbClr val="F794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19"/>
          <p:cNvSpPr/>
          <p:nvPr/>
        </p:nvSpPr>
        <p:spPr>
          <a:xfrm>
            <a:off x="4003976" y="7064577"/>
            <a:ext cx="1947292" cy="1588389"/>
          </a:xfrm>
          <a:custGeom>
            <a:avLst/>
            <a:gdLst/>
            <a:ahLst/>
            <a:cxnLst/>
            <a:rect l="l" t="t" r="r" b="b"/>
            <a:pathLst>
              <a:path w="2596388" h="2117852" extrusionOk="0">
                <a:moveTo>
                  <a:pt x="0" y="158369"/>
                </a:moveTo>
                <a:cubicBezTo>
                  <a:pt x="0" y="70866"/>
                  <a:pt x="70866" y="0"/>
                  <a:pt x="158369" y="0"/>
                </a:cubicBezTo>
                <a:lnTo>
                  <a:pt x="2438019" y="0"/>
                </a:lnTo>
                <a:cubicBezTo>
                  <a:pt x="2525522" y="0"/>
                  <a:pt x="2596388" y="70866"/>
                  <a:pt x="2596388" y="158369"/>
                </a:cubicBezTo>
                <a:lnTo>
                  <a:pt x="2596388" y="1959483"/>
                </a:lnTo>
                <a:cubicBezTo>
                  <a:pt x="2596388" y="2046986"/>
                  <a:pt x="2525522" y="2117852"/>
                  <a:pt x="2438019" y="2117852"/>
                </a:cubicBezTo>
                <a:lnTo>
                  <a:pt x="158369" y="2117852"/>
                </a:lnTo>
                <a:cubicBezTo>
                  <a:pt x="70866" y="2117725"/>
                  <a:pt x="0" y="2046859"/>
                  <a:pt x="0" y="1959483"/>
                </a:cubicBezTo>
                <a:close/>
              </a:path>
            </a:pathLst>
          </a:custGeom>
          <a:solidFill>
            <a:srgbClr val="F794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19"/>
          <p:cNvSpPr/>
          <p:nvPr/>
        </p:nvSpPr>
        <p:spPr>
          <a:xfrm>
            <a:off x="4358214" y="2906322"/>
            <a:ext cx="1238705" cy="1238705"/>
          </a:xfrm>
          <a:custGeom>
            <a:avLst/>
            <a:gdLst/>
            <a:ahLst/>
            <a:cxnLst/>
            <a:rect l="l" t="t" r="r" b="b"/>
            <a:pathLst>
              <a:path w="1238705" h="1238705" extrusionOk="0">
                <a:moveTo>
                  <a:pt x="0" y="0"/>
                </a:moveTo>
                <a:lnTo>
                  <a:pt x="1238705" y="0"/>
                </a:lnTo>
                <a:lnTo>
                  <a:pt x="1238705" y="1238705"/>
                </a:lnTo>
                <a:lnTo>
                  <a:pt x="0" y="12387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33" name="Google Shape;733;p19"/>
          <p:cNvSpPr/>
          <p:nvPr/>
        </p:nvSpPr>
        <p:spPr>
          <a:xfrm>
            <a:off x="4434898" y="5167591"/>
            <a:ext cx="1085336" cy="1085336"/>
          </a:xfrm>
          <a:custGeom>
            <a:avLst/>
            <a:gdLst/>
            <a:ahLst/>
            <a:cxnLst/>
            <a:rect l="l" t="t" r="r" b="b"/>
            <a:pathLst>
              <a:path w="1085336" h="1085336" extrusionOk="0">
                <a:moveTo>
                  <a:pt x="0" y="0"/>
                </a:moveTo>
                <a:lnTo>
                  <a:pt x="1085337" y="0"/>
                </a:lnTo>
                <a:lnTo>
                  <a:pt x="1085337" y="1085337"/>
                </a:lnTo>
                <a:lnTo>
                  <a:pt x="0" y="10853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34" name="Google Shape;734;p19"/>
          <p:cNvSpPr/>
          <p:nvPr/>
        </p:nvSpPr>
        <p:spPr>
          <a:xfrm>
            <a:off x="4387861" y="7240048"/>
            <a:ext cx="1179410" cy="1179410"/>
          </a:xfrm>
          <a:custGeom>
            <a:avLst/>
            <a:gdLst/>
            <a:ahLst/>
            <a:cxnLst/>
            <a:rect l="l" t="t" r="r" b="b"/>
            <a:pathLst>
              <a:path w="1179410" h="1179410" extrusionOk="0">
                <a:moveTo>
                  <a:pt x="0" y="0"/>
                </a:moveTo>
                <a:lnTo>
                  <a:pt x="1179410" y="0"/>
                </a:lnTo>
                <a:lnTo>
                  <a:pt x="1179410" y="1179410"/>
                </a:lnTo>
                <a:lnTo>
                  <a:pt x="0" y="11794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35" name="Google Shape;735;p19"/>
          <p:cNvSpPr/>
          <p:nvPr/>
        </p:nvSpPr>
        <p:spPr>
          <a:xfrm rot="10800000">
            <a:off x="9472" y="-601724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6000"/>
            </a:blip>
            <a:srcRect/>
            <a:stretch>
              <a:fillRect l="-102626" b="-46"/>
            </a:stretch>
          </a:blipFill>
          <a:ln>
            <a:noFill/>
          </a:ln>
        </p:spPr>
      </p:sp>
      <p:sp>
        <p:nvSpPr>
          <p:cNvPr id="736" name="Google Shape;736;p19"/>
          <p:cNvSpPr txBox="1"/>
          <p:nvPr/>
        </p:nvSpPr>
        <p:spPr>
          <a:xfrm>
            <a:off x="2585762" y="2953947"/>
            <a:ext cx="1496211" cy="112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1" b="0" i="0" u="none" strike="noStrike" cap="non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01</a:t>
            </a:r>
            <a:endParaRPr/>
          </a:p>
        </p:txBody>
      </p:sp>
      <p:sp>
        <p:nvSpPr>
          <p:cNvPr id="737" name="Google Shape;737;p19"/>
          <p:cNvSpPr txBox="1"/>
          <p:nvPr/>
        </p:nvSpPr>
        <p:spPr>
          <a:xfrm>
            <a:off x="2585762" y="5120477"/>
            <a:ext cx="1496211" cy="112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1" b="0" i="0" u="none" strike="noStrike" cap="non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02</a:t>
            </a:r>
            <a:endParaRPr/>
          </a:p>
        </p:txBody>
      </p:sp>
      <p:sp>
        <p:nvSpPr>
          <p:cNvPr id="738" name="Google Shape;738;p19"/>
          <p:cNvSpPr txBox="1"/>
          <p:nvPr/>
        </p:nvSpPr>
        <p:spPr>
          <a:xfrm>
            <a:off x="2585762" y="7228440"/>
            <a:ext cx="1496211" cy="112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1" b="0" i="0" u="none" strike="noStrike" cap="non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03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1C58"/>
            </a:gs>
            <a:gs pos="100000">
              <a:srgbClr val="5E378E"/>
            </a:gs>
          </a:gsLst>
          <a:lin ang="2700000" scaled="0"/>
        </a:gradFill>
        <a:effectLst/>
      </p:bgPr>
    </p:bg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20"/>
          <p:cNvSpPr/>
          <p:nvPr/>
        </p:nvSpPr>
        <p:spPr>
          <a:xfrm rot="10800000">
            <a:off x="9472" y="-601724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6000"/>
            </a:blip>
            <a:srcRect/>
            <a:stretch>
              <a:fillRect l="-102626" b="-46"/>
            </a:stretch>
          </a:blipFill>
          <a:ln>
            <a:noFill/>
          </a:ln>
        </p:spPr>
      </p:sp>
      <p:sp>
        <p:nvSpPr>
          <p:cNvPr id="748" name="Google Shape;748;p20"/>
          <p:cNvSpPr/>
          <p:nvPr/>
        </p:nvSpPr>
        <p:spPr>
          <a:xfrm>
            <a:off x="13308004" y="7312104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6000"/>
            </a:blip>
            <a:srcRect/>
            <a:stretch>
              <a:fillRect l="-102626" b="-46"/>
            </a:stretch>
          </a:blipFill>
          <a:ln>
            <a:noFill/>
          </a:ln>
        </p:spPr>
      </p:sp>
      <p:grpSp>
        <p:nvGrpSpPr>
          <p:cNvPr id="749" name="Google Shape;749;p20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750" name="Google Shape;750;p20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51" name="Google Shape;751;p20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sp>
        <p:nvSpPr>
          <p:cNvPr id="752" name="Google Shape;752;p20"/>
          <p:cNvSpPr/>
          <p:nvPr/>
        </p:nvSpPr>
        <p:spPr>
          <a:xfrm>
            <a:off x="1852146" y="2915301"/>
            <a:ext cx="4186845" cy="5418270"/>
          </a:xfrm>
          <a:custGeom>
            <a:avLst/>
            <a:gdLst/>
            <a:ahLst/>
            <a:cxnLst/>
            <a:rect l="l" t="t" r="r" b="b"/>
            <a:pathLst>
              <a:path w="4186845" h="5418270" extrusionOk="0">
                <a:moveTo>
                  <a:pt x="0" y="0"/>
                </a:moveTo>
                <a:lnTo>
                  <a:pt x="4186845" y="0"/>
                </a:lnTo>
                <a:lnTo>
                  <a:pt x="4186845" y="5418270"/>
                </a:lnTo>
                <a:lnTo>
                  <a:pt x="0" y="54182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53" name="Google Shape;753;p20"/>
          <p:cNvSpPr txBox="1"/>
          <p:nvPr/>
        </p:nvSpPr>
        <p:spPr>
          <a:xfrm>
            <a:off x="7920479" y="2502691"/>
            <a:ext cx="5408810" cy="878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40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Libre y de código abierto</a:t>
            </a:r>
            <a:endParaRPr/>
          </a:p>
        </p:txBody>
      </p:sp>
      <p:sp>
        <p:nvSpPr>
          <p:cNvPr id="754" name="Google Shape;754;p20"/>
          <p:cNvSpPr/>
          <p:nvPr/>
        </p:nvSpPr>
        <p:spPr>
          <a:xfrm>
            <a:off x="6987987" y="2883691"/>
            <a:ext cx="714654" cy="714654"/>
          </a:xfrm>
          <a:custGeom>
            <a:avLst/>
            <a:gdLst/>
            <a:ahLst/>
            <a:cxnLst/>
            <a:rect l="l" t="t" r="r" b="b"/>
            <a:pathLst>
              <a:path w="714654" h="714654" extrusionOk="0">
                <a:moveTo>
                  <a:pt x="0" y="0"/>
                </a:moveTo>
                <a:lnTo>
                  <a:pt x="714654" y="0"/>
                </a:lnTo>
                <a:lnTo>
                  <a:pt x="714654" y="714654"/>
                </a:lnTo>
                <a:lnTo>
                  <a:pt x="0" y="7146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55" name="Google Shape;755;p20"/>
          <p:cNvSpPr/>
          <p:nvPr/>
        </p:nvSpPr>
        <p:spPr>
          <a:xfrm>
            <a:off x="6987987" y="3832079"/>
            <a:ext cx="714654" cy="714654"/>
          </a:xfrm>
          <a:custGeom>
            <a:avLst/>
            <a:gdLst/>
            <a:ahLst/>
            <a:cxnLst/>
            <a:rect l="l" t="t" r="r" b="b"/>
            <a:pathLst>
              <a:path w="714654" h="714654" extrusionOk="0">
                <a:moveTo>
                  <a:pt x="0" y="0"/>
                </a:moveTo>
                <a:lnTo>
                  <a:pt x="714654" y="0"/>
                </a:lnTo>
                <a:lnTo>
                  <a:pt x="714654" y="714654"/>
                </a:lnTo>
                <a:lnTo>
                  <a:pt x="0" y="7146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56" name="Google Shape;756;p20"/>
          <p:cNvSpPr/>
          <p:nvPr/>
        </p:nvSpPr>
        <p:spPr>
          <a:xfrm>
            <a:off x="6987987" y="4760288"/>
            <a:ext cx="714654" cy="714654"/>
          </a:xfrm>
          <a:custGeom>
            <a:avLst/>
            <a:gdLst/>
            <a:ahLst/>
            <a:cxnLst/>
            <a:rect l="l" t="t" r="r" b="b"/>
            <a:pathLst>
              <a:path w="714654" h="714654" extrusionOk="0">
                <a:moveTo>
                  <a:pt x="0" y="0"/>
                </a:moveTo>
                <a:lnTo>
                  <a:pt x="714654" y="0"/>
                </a:lnTo>
                <a:lnTo>
                  <a:pt x="714654" y="714655"/>
                </a:lnTo>
                <a:lnTo>
                  <a:pt x="0" y="7146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757" name="Google Shape;757;p20"/>
          <p:cNvGrpSpPr/>
          <p:nvPr/>
        </p:nvGrpSpPr>
        <p:grpSpPr>
          <a:xfrm>
            <a:off x="14709801" y="6754538"/>
            <a:ext cx="2766155" cy="2753964"/>
            <a:chOff x="0" y="0"/>
            <a:chExt cx="3688207" cy="3671951"/>
          </a:xfrm>
        </p:grpSpPr>
        <p:sp>
          <p:nvSpPr>
            <p:cNvPr id="758" name="Google Shape;758;p20"/>
            <p:cNvSpPr/>
            <p:nvPr/>
          </p:nvSpPr>
          <p:spPr>
            <a:xfrm>
              <a:off x="38100" y="38100"/>
              <a:ext cx="3612007" cy="3595751"/>
            </a:xfrm>
            <a:custGeom>
              <a:avLst/>
              <a:gdLst/>
              <a:ahLst/>
              <a:cxnLst/>
              <a:rect l="l" t="t" r="r" b="b"/>
              <a:pathLst>
                <a:path w="3612007" h="3595751" extrusionOk="0">
                  <a:moveTo>
                    <a:pt x="0" y="0"/>
                  </a:moveTo>
                  <a:lnTo>
                    <a:pt x="3612007" y="0"/>
                  </a:lnTo>
                  <a:lnTo>
                    <a:pt x="3612007" y="3595751"/>
                  </a:lnTo>
                  <a:lnTo>
                    <a:pt x="0" y="35957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59" name="Google Shape;759;p20"/>
            <p:cNvSpPr/>
            <p:nvPr/>
          </p:nvSpPr>
          <p:spPr>
            <a:xfrm>
              <a:off x="0" y="0"/>
              <a:ext cx="3688207" cy="3671951"/>
            </a:xfrm>
            <a:custGeom>
              <a:avLst/>
              <a:gdLst/>
              <a:ahLst/>
              <a:cxnLst/>
              <a:rect l="l" t="t" r="r" b="b"/>
              <a:pathLst>
                <a:path w="3688207" h="3671951" extrusionOk="0">
                  <a:moveTo>
                    <a:pt x="38100" y="0"/>
                  </a:moveTo>
                  <a:lnTo>
                    <a:pt x="3650107" y="0"/>
                  </a:lnTo>
                  <a:cubicBezTo>
                    <a:pt x="3671189" y="0"/>
                    <a:pt x="3688207" y="17018"/>
                    <a:pt x="3688207" y="38100"/>
                  </a:cubicBezTo>
                  <a:lnTo>
                    <a:pt x="3688207" y="3633851"/>
                  </a:lnTo>
                  <a:cubicBezTo>
                    <a:pt x="3688207" y="3654933"/>
                    <a:pt x="3671189" y="3671951"/>
                    <a:pt x="3650107" y="3671951"/>
                  </a:cubicBezTo>
                  <a:lnTo>
                    <a:pt x="38100" y="3671951"/>
                  </a:lnTo>
                  <a:cubicBezTo>
                    <a:pt x="17018" y="3671951"/>
                    <a:pt x="0" y="3654933"/>
                    <a:pt x="0" y="3633851"/>
                  </a:cubicBezTo>
                  <a:lnTo>
                    <a:pt x="0" y="38100"/>
                  </a:lnTo>
                  <a:cubicBezTo>
                    <a:pt x="0" y="17018"/>
                    <a:pt x="17018" y="0"/>
                    <a:pt x="38100" y="0"/>
                  </a:cubicBezTo>
                  <a:moveTo>
                    <a:pt x="38100" y="76200"/>
                  </a:moveTo>
                  <a:lnTo>
                    <a:pt x="38100" y="38100"/>
                  </a:lnTo>
                  <a:lnTo>
                    <a:pt x="76200" y="38100"/>
                  </a:lnTo>
                  <a:lnTo>
                    <a:pt x="76200" y="3633851"/>
                  </a:lnTo>
                  <a:lnTo>
                    <a:pt x="38100" y="3633851"/>
                  </a:lnTo>
                  <a:lnTo>
                    <a:pt x="38100" y="3595751"/>
                  </a:lnTo>
                  <a:lnTo>
                    <a:pt x="3650107" y="3595751"/>
                  </a:lnTo>
                  <a:lnTo>
                    <a:pt x="3650107" y="3633851"/>
                  </a:lnTo>
                  <a:lnTo>
                    <a:pt x="3612007" y="3633851"/>
                  </a:lnTo>
                  <a:lnTo>
                    <a:pt x="3612007" y="38100"/>
                  </a:lnTo>
                  <a:lnTo>
                    <a:pt x="3650107" y="38100"/>
                  </a:lnTo>
                  <a:lnTo>
                    <a:pt x="3650107" y="76200"/>
                  </a:lnTo>
                  <a:lnTo>
                    <a:pt x="38100" y="76200"/>
                  </a:ln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0" name="Google Shape;760;p20"/>
          <p:cNvSpPr txBox="1"/>
          <p:nvPr/>
        </p:nvSpPr>
        <p:spPr>
          <a:xfrm>
            <a:off x="7794065" y="8030523"/>
            <a:ext cx="8047075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sng" strike="noStrike" cap="none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https://github.com/MyFirstBitcoin </a:t>
            </a:r>
            <a:endParaRPr/>
          </a:p>
        </p:txBody>
      </p:sp>
      <p:sp>
        <p:nvSpPr>
          <p:cNvPr id="761" name="Google Shape;761;p20"/>
          <p:cNvSpPr txBox="1"/>
          <p:nvPr/>
        </p:nvSpPr>
        <p:spPr>
          <a:xfrm>
            <a:off x="7794066" y="7230650"/>
            <a:ext cx="553522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18" b="0" i="0" u="none" strike="noStrike" cap="none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</a:rPr>
              <a:t>https://myfirstbitcoin.io</a:t>
            </a:r>
            <a:endParaRPr/>
          </a:p>
        </p:txBody>
      </p:sp>
      <p:sp>
        <p:nvSpPr>
          <p:cNvPr id="762" name="Google Shape;762;p20"/>
          <p:cNvSpPr/>
          <p:nvPr/>
        </p:nvSpPr>
        <p:spPr>
          <a:xfrm>
            <a:off x="7061975" y="7337539"/>
            <a:ext cx="418052" cy="289369"/>
          </a:xfrm>
          <a:custGeom>
            <a:avLst/>
            <a:gdLst/>
            <a:ahLst/>
            <a:cxnLst/>
            <a:rect l="l" t="t" r="r" b="b"/>
            <a:pathLst>
              <a:path w="557403" h="385826" extrusionOk="0">
                <a:moveTo>
                  <a:pt x="0" y="0"/>
                </a:moveTo>
                <a:lnTo>
                  <a:pt x="364490" y="0"/>
                </a:lnTo>
                <a:lnTo>
                  <a:pt x="557403" y="192913"/>
                </a:lnTo>
                <a:lnTo>
                  <a:pt x="364490" y="385826"/>
                </a:lnTo>
                <a:lnTo>
                  <a:pt x="0" y="385826"/>
                </a:lnTo>
                <a:close/>
              </a:path>
            </a:pathLst>
          </a:custGeom>
          <a:solidFill>
            <a:srgbClr val="F7941F"/>
          </a:solidFill>
          <a:ln>
            <a:noFill/>
          </a:ln>
        </p:spPr>
      </p:sp>
      <p:sp>
        <p:nvSpPr>
          <p:cNvPr id="763" name="Google Shape;763;p20"/>
          <p:cNvSpPr/>
          <p:nvPr/>
        </p:nvSpPr>
        <p:spPr>
          <a:xfrm>
            <a:off x="7061975" y="8140038"/>
            <a:ext cx="418052" cy="289370"/>
          </a:xfrm>
          <a:custGeom>
            <a:avLst/>
            <a:gdLst/>
            <a:ahLst/>
            <a:cxnLst/>
            <a:rect l="l" t="t" r="r" b="b"/>
            <a:pathLst>
              <a:path w="557403" h="385826" extrusionOk="0">
                <a:moveTo>
                  <a:pt x="0" y="0"/>
                </a:moveTo>
                <a:lnTo>
                  <a:pt x="364490" y="0"/>
                </a:lnTo>
                <a:lnTo>
                  <a:pt x="557403" y="192913"/>
                </a:lnTo>
                <a:lnTo>
                  <a:pt x="364490" y="385826"/>
                </a:lnTo>
                <a:lnTo>
                  <a:pt x="0" y="385826"/>
                </a:lnTo>
                <a:close/>
              </a:path>
            </a:pathLst>
          </a:custGeom>
          <a:solidFill>
            <a:srgbClr val="F7941F"/>
          </a:solidFill>
          <a:ln>
            <a:noFill/>
          </a:ln>
        </p:spPr>
      </p:sp>
      <p:sp>
        <p:nvSpPr>
          <p:cNvPr id="764" name="Google Shape;764;p20"/>
          <p:cNvSpPr/>
          <p:nvPr/>
        </p:nvSpPr>
        <p:spPr>
          <a:xfrm>
            <a:off x="14905029" y="6946583"/>
            <a:ext cx="2369845" cy="2369845"/>
          </a:xfrm>
          <a:custGeom>
            <a:avLst/>
            <a:gdLst/>
            <a:ahLst/>
            <a:cxnLst/>
            <a:rect l="l" t="t" r="r" b="b"/>
            <a:pathLst>
              <a:path w="2369845" h="2369845" extrusionOk="0">
                <a:moveTo>
                  <a:pt x="0" y="0"/>
                </a:moveTo>
                <a:lnTo>
                  <a:pt x="2369845" y="0"/>
                </a:lnTo>
                <a:lnTo>
                  <a:pt x="2369845" y="2369845"/>
                </a:lnTo>
                <a:lnTo>
                  <a:pt x="0" y="23698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65" name="Google Shape;765;p20"/>
          <p:cNvSpPr/>
          <p:nvPr/>
        </p:nvSpPr>
        <p:spPr>
          <a:xfrm>
            <a:off x="5254277" y="821275"/>
            <a:ext cx="8628393" cy="1072610"/>
          </a:xfrm>
          <a:custGeom>
            <a:avLst/>
            <a:gdLst/>
            <a:ahLst/>
            <a:cxnLst/>
            <a:rect l="l" t="t" r="r" b="b"/>
            <a:pathLst>
              <a:path w="11504525" h="1430147" extrusionOk="0">
                <a:moveTo>
                  <a:pt x="0" y="238379"/>
                </a:moveTo>
                <a:cubicBezTo>
                  <a:pt x="0" y="106680"/>
                  <a:pt x="117791" y="0"/>
                  <a:pt x="263207" y="0"/>
                </a:cubicBezTo>
                <a:lnTo>
                  <a:pt x="11241321" y="0"/>
                </a:lnTo>
                <a:cubicBezTo>
                  <a:pt x="11386736" y="0"/>
                  <a:pt x="11504525" y="106680"/>
                  <a:pt x="11504525" y="238379"/>
                </a:cubicBezTo>
                <a:lnTo>
                  <a:pt x="11504525" y="1191768"/>
                </a:lnTo>
                <a:cubicBezTo>
                  <a:pt x="11504525" y="1323467"/>
                  <a:pt x="11386736" y="1430147"/>
                  <a:pt x="11241321" y="1430147"/>
                </a:cubicBezTo>
                <a:lnTo>
                  <a:pt x="263207" y="1430147"/>
                </a:lnTo>
                <a:cubicBezTo>
                  <a:pt x="117791" y="1430020"/>
                  <a:pt x="0" y="1323340"/>
                  <a:pt x="0" y="1191768"/>
                </a:cubicBezTo>
                <a:close/>
              </a:path>
            </a:pathLst>
          </a:custGeom>
          <a:solidFill>
            <a:srgbClr val="F794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20"/>
          <p:cNvSpPr txBox="1"/>
          <p:nvPr/>
        </p:nvSpPr>
        <p:spPr>
          <a:xfrm>
            <a:off x="5254277" y="792700"/>
            <a:ext cx="8628374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82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Diplomado en Bitcoin</a:t>
            </a:r>
            <a:endParaRPr/>
          </a:p>
        </p:txBody>
      </p:sp>
      <p:sp>
        <p:nvSpPr>
          <p:cNvPr id="767" name="Google Shape;767;p20"/>
          <p:cNvSpPr txBox="1"/>
          <p:nvPr/>
        </p:nvSpPr>
        <p:spPr>
          <a:xfrm>
            <a:off x="7899194" y="3451079"/>
            <a:ext cx="5408810" cy="878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40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Imparcial e Independiente </a:t>
            </a:r>
            <a:endParaRPr/>
          </a:p>
        </p:txBody>
      </p:sp>
      <p:sp>
        <p:nvSpPr>
          <p:cNvPr id="768" name="Google Shape;768;p20"/>
          <p:cNvSpPr txBox="1"/>
          <p:nvPr/>
        </p:nvSpPr>
        <p:spPr>
          <a:xfrm>
            <a:off x="7920479" y="4395763"/>
            <a:ext cx="5408810" cy="878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40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Alta Calidad 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21"/>
          <p:cNvSpPr/>
          <p:nvPr/>
        </p:nvSpPr>
        <p:spPr>
          <a:xfrm>
            <a:off x="784929" y="2713211"/>
            <a:ext cx="5234845" cy="5682805"/>
          </a:xfrm>
          <a:custGeom>
            <a:avLst/>
            <a:gdLst/>
            <a:ahLst/>
            <a:cxnLst/>
            <a:rect l="l" t="t" r="r" b="b"/>
            <a:pathLst>
              <a:path w="6979793" h="7577074" extrusionOk="0">
                <a:moveTo>
                  <a:pt x="0" y="629666"/>
                </a:moveTo>
                <a:cubicBezTo>
                  <a:pt x="0" y="281940"/>
                  <a:pt x="281940" y="0"/>
                  <a:pt x="629666" y="0"/>
                </a:cubicBezTo>
                <a:lnTo>
                  <a:pt x="6350127" y="0"/>
                </a:lnTo>
                <a:cubicBezTo>
                  <a:pt x="6697853" y="0"/>
                  <a:pt x="6979793" y="281940"/>
                  <a:pt x="6979793" y="629666"/>
                </a:cubicBezTo>
                <a:lnTo>
                  <a:pt x="6979793" y="6947281"/>
                </a:lnTo>
                <a:cubicBezTo>
                  <a:pt x="6979793" y="7295007"/>
                  <a:pt x="6697853" y="7576948"/>
                  <a:pt x="6350127" y="7576948"/>
                </a:cubicBezTo>
                <a:lnTo>
                  <a:pt x="629666" y="7576948"/>
                </a:lnTo>
                <a:cubicBezTo>
                  <a:pt x="281940" y="7577074"/>
                  <a:pt x="0" y="7295134"/>
                  <a:pt x="0" y="6947281"/>
                </a:cubicBezTo>
                <a:close/>
              </a:path>
            </a:pathLst>
          </a:custGeom>
          <a:solidFill>
            <a:srgbClr val="583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21"/>
          <p:cNvSpPr/>
          <p:nvPr/>
        </p:nvSpPr>
        <p:spPr>
          <a:xfrm rot="10800000">
            <a:off x="9472" y="-601724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6000"/>
            </a:blip>
            <a:srcRect/>
            <a:stretch>
              <a:fillRect l="-102626" b="-46"/>
            </a:stretch>
          </a:blipFill>
          <a:ln>
            <a:noFill/>
          </a:ln>
        </p:spPr>
      </p:sp>
      <p:sp>
        <p:nvSpPr>
          <p:cNvPr id="779" name="Google Shape;779;p21"/>
          <p:cNvSpPr/>
          <p:nvPr/>
        </p:nvSpPr>
        <p:spPr>
          <a:xfrm>
            <a:off x="13308004" y="7312104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6000"/>
            </a:blip>
            <a:srcRect/>
            <a:stretch>
              <a:fillRect l="-102626" b="-46"/>
            </a:stretch>
          </a:blipFill>
          <a:ln>
            <a:noFill/>
          </a:ln>
        </p:spPr>
      </p:sp>
      <p:grpSp>
        <p:nvGrpSpPr>
          <p:cNvPr id="780" name="Google Shape;780;p21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781" name="Google Shape;781;p21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82" name="Google Shape;782;p21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sp>
        <p:nvSpPr>
          <p:cNvPr id="783" name="Google Shape;783;p21"/>
          <p:cNvSpPr/>
          <p:nvPr/>
        </p:nvSpPr>
        <p:spPr>
          <a:xfrm>
            <a:off x="4977567" y="809941"/>
            <a:ext cx="8337613" cy="1083849"/>
          </a:xfrm>
          <a:custGeom>
            <a:avLst/>
            <a:gdLst/>
            <a:ahLst/>
            <a:cxnLst/>
            <a:rect l="l" t="t" r="r" b="b"/>
            <a:pathLst>
              <a:path w="11116818" h="1445133" extrusionOk="0">
                <a:moveTo>
                  <a:pt x="0" y="0"/>
                </a:moveTo>
                <a:lnTo>
                  <a:pt x="11116818" y="0"/>
                </a:lnTo>
                <a:lnTo>
                  <a:pt x="11116818" y="1445133"/>
                </a:lnTo>
                <a:lnTo>
                  <a:pt x="0" y="14451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84" name="Google Shape;784;p21"/>
          <p:cNvSpPr txBox="1"/>
          <p:nvPr/>
        </p:nvSpPr>
        <p:spPr>
          <a:xfrm>
            <a:off x="5131774" y="780160"/>
            <a:ext cx="8047075" cy="112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1" b="1" i="0" u="none" strike="noStrike" cap="none">
                <a:solidFill>
                  <a:srgbClr val="583488"/>
                </a:solidFill>
                <a:latin typeface="Ubuntu"/>
                <a:ea typeface="Ubuntu"/>
                <a:cs typeface="Ubuntu"/>
                <a:sym typeface="Ubuntu"/>
              </a:rPr>
              <a:t>Cursos en línea</a:t>
            </a:r>
            <a:endParaRPr/>
          </a:p>
        </p:txBody>
      </p:sp>
      <p:sp>
        <p:nvSpPr>
          <p:cNvPr id="785" name="Google Shape;785;p21"/>
          <p:cNvSpPr txBox="1"/>
          <p:nvPr/>
        </p:nvSpPr>
        <p:spPr>
          <a:xfrm>
            <a:off x="5467229" y="9048224"/>
            <a:ext cx="7358306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18" b="0" i="0" u="none" strike="noStrike" cap="none">
                <a:solidFill>
                  <a:srgbClr val="F7941F"/>
                </a:solidFill>
                <a:latin typeface="Open Sans"/>
                <a:ea typeface="Open Sans"/>
                <a:cs typeface="Open Sans"/>
                <a:sym typeface="Open Sans"/>
              </a:rPr>
              <a:t>https://edu.myfirstbitcoin.io/courses</a:t>
            </a:r>
            <a:endParaRPr/>
          </a:p>
        </p:txBody>
      </p:sp>
      <p:sp>
        <p:nvSpPr>
          <p:cNvPr id="786" name="Google Shape;786;p21"/>
          <p:cNvSpPr/>
          <p:nvPr/>
        </p:nvSpPr>
        <p:spPr>
          <a:xfrm>
            <a:off x="1065617" y="2958208"/>
            <a:ext cx="4673441" cy="3886200"/>
          </a:xfrm>
          <a:custGeom>
            <a:avLst/>
            <a:gdLst/>
            <a:ahLst/>
            <a:cxnLst/>
            <a:rect l="l" t="t" r="r" b="b"/>
            <a:pathLst>
              <a:path w="6231255" h="5181600" extrusionOk="0">
                <a:moveTo>
                  <a:pt x="0" y="472694"/>
                </a:moveTo>
                <a:cubicBezTo>
                  <a:pt x="0" y="211582"/>
                  <a:pt x="211582" y="0"/>
                  <a:pt x="472694" y="0"/>
                </a:cubicBezTo>
                <a:lnTo>
                  <a:pt x="5758561" y="0"/>
                </a:lnTo>
                <a:cubicBezTo>
                  <a:pt x="6019546" y="0"/>
                  <a:pt x="6231255" y="211582"/>
                  <a:pt x="6231255" y="472694"/>
                </a:cubicBezTo>
                <a:lnTo>
                  <a:pt x="6231255" y="4708906"/>
                </a:lnTo>
                <a:cubicBezTo>
                  <a:pt x="6231255" y="4969891"/>
                  <a:pt x="6019673" y="5181600"/>
                  <a:pt x="5758561" y="5181600"/>
                </a:cubicBezTo>
                <a:lnTo>
                  <a:pt x="472694" y="5181600"/>
                </a:lnTo>
                <a:cubicBezTo>
                  <a:pt x="211582" y="5181600"/>
                  <a:pt x="0" y="4970018"/>
                  <a:pt x="0" y="4708906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10345" b="-10345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21"/>
          <p:cNvSpPr txBox="1"/>
          <p:nvPr/>
        </p:nvSpPr>
        <p:spPr>
          <a:xfrm>
            <a:off x="1388640" y="7100900"/>
            <a:ext cx="4091016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18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Diplomado Bitcoin</a:t>
            </a:r>
            <a:endParaRPr/>
          </a:p>
        </p:txBody>
      </p:sp>
      <p:sp>
        <p:nvSpPr>
          <p:cNvPr id="788" name="Google Shape;788;p21"/>
          <p:cNvSpPr txBox="1"/>
          <p:nvPr/>
        </p:nvSpPr>
        <p:spPr>
          <a:xfrm>
            <a:off x="1388640" y="7619251"/>
            <a:ext cx="4091016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18" b="0" i="0" u="none" strike="noStrike" cap="non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Gratis</a:t>
            </a:r>
            <a:endParaRPr/>
          </a:p>
        </p:txBody>
      </p:sp>
      <p:sp>
        <p:nvSpPr>
          <p:cNvPr id="789" name="Google Shape;789;p21"/>
          <p:cNvSpPr/>
          <p:nvPr/>
        </p:nvSpPr>
        <p:spPr>
          <a:xfrm>
            <a:off x="6532056" y="2713211"/>
            <a:ext cx="5234845" cy="5682805"/>
          </a:xfrm>
          <a:custGeom>
            <a:avLst/>
            <a:gdLst/>
            <a:ahLst/>
            <a:cxnLst/>
            <a:rect l="l" t="t" r="r" b="b"/>
            <a:pathLst>
              <a:path w="6979793" h="7577074" extrusionOk="0">
                <a:moveTo>
                  <a:pt x="0" y="629666"/>
                </a:moveTo>
                <a:cubicBezTo>
                  <a:pt x="0" y="281940"/>
                  <a:pt x="281940" y="0"/>
                  <a:pt x="629666" y="0"/>
                </a:cubicBezTo>
                <a:lnTo>
                  <a:pt x="6350127" y="0"/>
                </a:lnTo>
                <a:cubicBezTo>
                  <a:pt x="6697853" y="0"/>
                  <a:pt x="6979793" y="281940"/>
                  <a:pt x="6979793" y="629666"/>
                </a:cubicBezTo>
                <a:lnTo>
                  <a:pt x="6979793" y="6947281"/>
                </a:lnTo>
                <a:cubicBezTo>
                  <a:pt x="6979793" y="7295007"/>
                  <a:pt x="6697853" y="7576948"/>
                  <a:pt x="6350127" y="7576948"/>
                </a:cubicBezTo>
                <a:lnTo>
                  <a:pt x="629666" y="7576948"/>
                </a:lnTo>
                <a:cubicBezTo>
                  <a:pt x="281940" y="7577074"/>
                  <a:pt x="0" y="7295134"/>
                  <a:pt x="0" y="6947281"/>
                </a:cubicBezTo>
                <a:close/>
              </a:path>
            </a:pathLst>
          </a:custGeom>
          <a:solidFill>
            <a:srgbClr val="583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21"/>
          <p:cNvSpPr txBox="1"/>
          <p:nvPr/>
        </p:nvSpPr>
        <p:spPr>
          <a:xfrm>
            <a:off x="6733256" y="7110425"/>
            <a:ext cx="4833161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49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Incorporación de instructores</a:t>
            </a:r>
            <a:endParaRPr/>
          </a:p>
        </p:txBody>
      </p:sp>
      <p:sp>
        <p:nvSpPr>
          <p:cNvPr id="791" name="Google Shape;791;p21"/>
          <p:cNvSpPr txBox="1"/>
          <p:nvPr/>
        </p:nvSpPr>
        <p:spPr>
          <a:xfrm>
            <a:off x="7135767" y="7619251"/>
            <a:ext cx="4091016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18" b="0" i="0" u="none" strike="noStrike" cap="non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Gratis</a:t>
            </a:r>
            <a:endParaRPr/>
          </a:p>
        </p:txBody>
      </p:sp>
      <p:sp>
        <p:nvSpPr>
          <p:cNvPr id="792" name="Google Shape;792;p21"/>
          <p:cNvSpPr/>
          <p:nvPr/>
        </p:nvSpPr>
        <p:spPr>
          <a:xfrm>
            <a:off x="12237253" y="2713211"/>
            <a:ext cx="5234845" cy="5682805"/>
          </a:xfrm>
          <a:custGeom>
            <a:avLst/>
            <a:gdLst/>
            <a:ahLst/>
            <a:cxnLst/>
            <a:rect l="l" t="t" r="r" b="b"/>
            <a:pathLst>
              <a:path w="6979793" h="7577074" extrusionOk="0">
                <a:moveTo>
                  <a:pt x="0" y="629666"/>
                </a:moveTo>
                <a:cubicBezTo>
                  <a:pt x="0" y="281940"/>
                  <a:pt x="281940" y="0"/>
                  <a:pt x="629666" y="0"/>
                </a:cubicBezTo>
                <a:lnTo>
                  <a:pt x="6350127" y="0"/>
                </a:lnTo>
                <a:cubicBezTo>
                  <a:pt x="6697853" y="0"/>
                  <a:pt x="6979793" y="281940"/>
                  <a:pt x="6979793" y="629666"/>
                </a:cubicBezTo>
                <a:lnTo>
                  <a:pt x="6979793" y="6947281"/>
                </a:lnTo>
                <a:cubicBezTo>
                  <a:pt x="6979793" y="7295007"/>
                  <a:pt x="6697853" y="7576948"/>
                  <a:pt x="6350127" y="7576948"/>
                </a:cubicBezTo>
                <a:lnTo>
                  <a:pt x="629666" y="7576948"/>
                </a:lnTo>
                <a:cubicBezTo>
                  <a:pt x="281940" y="7577074"/>
                  <a:pt x="0" y="7295134"/>
                  <a:pt x="0" y="6947281"/>
                </a:cubicBezTo>
                <a:close/>
              </a:path>
            </a:pathLst>
          </a:custGeom>
          <a:solidFill>
            <a:srgbClr val="583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21"/>
          <p:cNvSpPr/>
          <p:nvPr/>
        </p:nvSpPr>
        <p:spPr>
          <a:xfrm>
            <a:off x="12517942" y="2958208"/>
            <a:ext cx="4673441" cy="3886200"/>
          </a:xfrm>
          <a:custGeom>
            <a:avLst/>
            <a:gdLst/>
            <a:ahLst/>
            <a:cxnLst/>
            <a:rect l="l" t="t" r="r" b="b"/>
            <a:pathLst>
              <a:path w="6231255" h="5181600" extrusionOk="0">
                <a:moveTo>
                  <a:pt x="0" y="472694"/>
                </a:moveTo>
                <a:cubicBezTo>
                  <a:pt x="0" y="211582"/>
                  <a:pt x="211582" y="0"/>
                  <a:pt x="472694" y="0"/>
                </a:cubicBezTo>
                <a:lnTo>
                  <a:pt x="5758561" y="0"/>
                </a:lnTo>
                <a:cubicBezTo>
                  <a:pt x="6019546" y="0"/>
                  <a:pt x="6231255" y="211582"/>
                  <a:pt x="6231255" y="472694"/>
                </a:cubicBezTo>
                <a:lnTo>
                  <a:pt x="6231255" y="4708906"/>
                </a:lnTo>
                <a:cubicBezTo>
                  <a:pt x="6231255" y="4969891"/>
                  <a:pt x="6019673" y="5181600"/>
                  <a:pt x="5758561" y="5181600"/>
                </a:cubicBezTo>
                <a:lnTo>
                  <a:pt x="472694" y="5181600"/>
                </a:lnTo>
                <a:cubicBezTo>
                  <a:pt x="211582" y="5181600"/>
                  <a:pt x="0" y="4970018"/>
                  <a:pt x="0" y="4708906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10576" b="-10576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21"/>
          <p:cNvSpPr txBox="1"/>
          <p:nvPr/>
        </p:nvSpPr>
        <p:spPr>
          <a:xfrm>
            <a:off x="12741064" y="7110425"/>
            <a:ext cx="4290816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41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Bitcoin para principiantes</a:t>
            </a:r>
            <a:endParaRPr/>
          </a:p>
        </p:txBody>
      </p:sp>
      <p:sp>
        <p:nvSpPr>
          <p:cNvPr id="795" name="Google Shape;795;p21"/>
          <p:cNvSpPr txBox="1"/>
          <p:nvPr/>
        </p:nvSpPr>
        <p:spPr>
          <a:xfrm>
            <a:off x="12840964" y="7619251"/>
            <a:ext cx="4091016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18" b="0" i="0" u="none" strike="noStrike" cap="non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Gratis</a:t>
            </a:r>
            <a:endParaRPr/>
          </a:p>
        </p:txBody>
      </p:sp>
      <p:sp>
        <p:nvSpPr>
          <p:cNvPr id="796" name="Google Shape;796;p21"/>
          <p:cNvSpPr/>
          <p:nvPr/>
        </p:nvSpPr>
        <p:spPr>
          <a:xfrm>
            <a:off x="6809820" y="2973645"/>
            <a:ext cx="4690982" cy="3855332"/>
          </a:xfrm>
          <a:custGeom>
            <a:avLst/>
            <a:gdLst/>
            <a:ahLst/>
            <a:cxnLst/>
            <a:rect l="l" t="t" r="r" b="b"/>
            <a:pathLst>
              <a:path w="4690982" h="3855332" extrusionOk="0">
                <a:moveTo>
                  <a:pt x="0" y="0"/>
                </a:moveTo>
                <a:lnTo>
                  <a:pt x="4690982" y="0"/>
                </a:lnTo>
                <a:lnTo>
                  <a:pt x="4690982" y="3855332"/>
                </a:lnTo>
                <a:lnTo>
                  <a:pt x="0" y="38553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5315" t="503" r="-4262" b="-501"/>
            </a:stretch>
          </a:blipFill>
          <a:ln>
            <a:noFill/>
          </a:ln>
        </p:spPr>
      </p:sp>
    </p:spTree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1C58"/>
            </a:gs>
            <a:gs pos="100000">
              <a:srgbClr val="5E378E"/>
            </a:gs>
          </a:gsLst>
          <a:lin ang="2700000" scaled="0"/>
        </a:gradFill>
        <a:effectLst/>
      </p:bgPr>
    </p:bg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22"/>
          <p:cNvSpPr/>
          <p:nvPr/>
        </p:nvSpPr>
        <p:spPr>
          <a:xfrm rot="10800000">
            <a:off x="9472" y="-601724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6000"/>
            </a:blip>
            <a:srcRect/>
            <a:stretch>
              <a:fillRect l="-102626" b="-46"/>
            </a:stretch>
          </a:blipFill>
          <a:ln>
            <a:noFill/>
          </a:ln>
        </p:spPr>
      </p:sp>
      <p:sp>
        <p:nvSpPr>
          <p:cNvPr id="806" name="Google Shape;806;p22"/>
          <p:cNvSpPr/>
          <p:nvPr/>
        </p:nvSpPr>
        <p:spPr>
          <a:xfrm>
            <a:off x="13308004" y="7312104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6000"/>
            </a:blip>
            <a:srcRect/>
            <a:stretch>
              <a:fillRect l="-102626" b="-46"/>
            </a:stretch>
          </a:blipFill>
          <a:ln>
            <a:noFill/>
          </a:ln>
        </p:spPr>
      </p:sp>
      <p:grpSp>
        <p:nvGrpSpPr>
          <p:cNvPr id="807" name="Google Shape;807;p22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808" name="Google Shape;808;p22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09" name="Google Shape;809;p22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sp>
        <p:nvSpPr>
          <p:cNvPr id="810" name="Google Shape;810;p22"/>
          <p:cNvSpPr txBox="1"/>
          <p:nvPr/>
        </p:nvSpPr>
        <p:spPr>
          <a:xfrm>
            <a:off x="10120484" y="3518016"/>
            <a:ext cx="7463249" cy="878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40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Gana Bitcoin por aprender más </a:t>
            </a:r>
            <a:endParaRPr/>
          </a:p>
        </p:txBody>
      </p:sp>
      <p:sp>
        <p:nvSpPr>
          <p:cNvPr id="811" name="Google Shape;811;p22"/>
          <p:cNvSpPr txBox="1"/>
          <p:nvPr/>
        </p:nvSpPr>
        <p:spPr>
          <a:xfrm>
            <a:off x="3689686" y="701251"/>
            <a:ext cx="11480071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31" b="1" i="0" u="none" strike="noStrike" cap="non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Aplicación de aprendizaje - </a:t>
            </a:r>
            <a:r>
              <a:rPr lang="en-US" sz="5731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YZER</a:t>
            </a:r>
            <a:endParaRPr/>
          </a:p>
        </p:txBody>
      </p:sp>
      <p:sp>
        <p:nvSpPr>
          <p:cNvPr id="812" name="Google Shape;812;p22"/>
          <p:cNvSpPr/>
          <p:nvPr/>
        </p:nvSpPr>
        <p:spPr>
          <a:xfrm>
            <a:off x="9072395" y="3899016"/>
            <a:ext cx="714654" cy="714654"/>
          </a:xfrm>
          <a:custGeom>
            <a:avLst/>
            <a:gdLst/>
            <a:ahLst/>
            <a:cxnLst/>
            <a:rect l="l" t="t" r="r" b="b"/>
            <a:pathLst>
              <a:path w="714654" h="714654" extrusionOk="0">
                <a:moveTo>
                  <a:pt x="0" y="0"/>
                </a:moveTo>
                <a:lnTo>
                  <a:pt x="714654" y="0"/>
                </a:lnTo>
                <a:lnTo>
                  <a:pt x="714654" y="714654"/>
                </a:lnTo>
                <a:lnTo>
                  <a:pt x="0" y="7146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13" name="Google Shape;813;p22"/>
          <p:cNvSpPr/>
          <p:nvPr/>
        </p:nvSpPr>
        <p:spPr>
          <a:xfrm>
            <a:off x="9072395" y="4847404"/>
            <a:ext cx="714654" cy="714654"/>
          </a:xfrm>
          <a:custGeom>
            <a:avLst/>
            <a:gdLst/>
            <a:ahLst/>
            <a:cxnLst/>
            <a:rect l="l" t="t" r="r" b="b"/>
            <a:pathLst>
              <a:path w="714654" h="714654" extrusionOk="0">
                <a:moveTo>
                  <a:pt x="0" y="0"/>
                </a:moveTo>
                <a:lnTo>
                  <a:pt x="714654" y="0"/>
                </a:lnTo>
                <a:lnTo>
                  <a:pt x="714654" y="714654"/>
                </a:lnTo>
                <a:lnTo>
                  <a:pt x="0" y="7146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14" name="Google Shape;814;p22"/>
          <p:cNvSpPr/>
          <p:nvPr/>
        </p:nvSpPr>
        <p:spPr>
          <a:xfrm>
            <a:off x="9072395" y="5775614"/>
            <a:ext cx="714654" cy="714654"/>
          </a:xfrm>
          <a:custGeom>
            <a:avLst/>
            <a:gdLst/>
            <a:ahLst/>
            <a:cxnLst/>
            <a:rect l="l" t="t" r="r" b="b"/>
            <a:pathLst>
              <a:path w="714654" h="714654" extrusionOk="0">
                <a:moveTo>
                  <a:pt x="0" y="0"/>
                </a:moveTo>
                <a:lnTo>
                  <a:pt x="714654" y="0"/>
                </a:lnTo>
                <a:lnTo>
                  <a:pt x="714654" y="714654"/>
                </a:lnTo>
                <a:lnTo>
                  <a:pt x="0" y="7146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815" name="Google Shape;815;p22"/>
          <p:cNvGrpSpPr/>
          <p:nvPr/>
        </p:nvGrpSpPr>
        <p:grpSpPr>
          <a:xfrm>
            <a:off x="14327626" y="6395750"/>
            <a:ext cx="3128867" cy="3044666"/>
            <a:chOff x="0" y="0"/>
            <a:chExt cx="4171823" cy="4059555"/>
          </a:xfrm>
        </p:grpSpPr>
        <p:sp>
          <p:nvSpPr>
            <p:cNvPr id="816" name="Google Shape;816;p22"/>
            <p:cNvSpPr/>
            <p:nvPr/>
          </p:nvSpPr>
          <p:spPr>
            <a:xfrm>
              <a:off x="38100" y="38100"/>
              <a:ext cx="4095623" cy="3983355"/>
            </a:xfrm>
            <a:custGeom>
              <a:avLst/>
              <a:gdLst/>
              <a:ahLst/>
              <a:cxnLst/>
              <a:rect l="l" t="t" r="r" b="b"/>
              <a:pathLst>
                <a:path w="4095623" h="3983355" extrusionOk="0">
                  <a:moveTo>
                    <a:pt x="0" y="0"/>
                  </a:moveTo>
                  <a:lnTo>
                    <a:pt x="4095623" y="0"/>
                  </a:lnTo>
                  <a:lnTo>
                    <a:pt x="4095623" y="3983355"/>
                  </a:lnTo>
                  <a:lnTo>
                    <a:pt x="0" y="39833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17" name="Google Shape;817;p22"/>
            <p:cNvSpPr/>
            <p:nvPr/>
          </p:nvSpPr>
          <p:spPr>
            <a:xfrm>
              <a:off x="0" y="0"/>
              <a:ext cx="4171823" cy="4059555"/>
            </a:xfrm>
            <a:custGeom>
              <a:avLst/>
              <a:gdLst/>
              <a:ahLst/>
              <a:cxnLst/>
              <a:rect l="l" t="t" r="r" b="b"/>
              <a:pathLst>
                <a:path w="4171823" h="4059555" extrusionOk="0">
                  <a:moveTo>
                    <a:pt x="38100" y="0"/>
                  </a:moveTo>
                  <a:lnTo>
                    <a:pt x="4133723" y="0"/>
                  </a:lnTo>
                  <a:cubicBezTo>
                    <a:pt x="4154805" y="0"/>
                    <a:pt x="4171823" y="17018"/>
                    <a:pt x="4171823" y="38100"/>
                  </a:cubicBezTo>
                  <a:lnTo>
                    <a:pt x="4171823" y="4021455"/>
                  </a:lnTo>
                  <a:cubicBezTo>
                    <a:pt x="4171823" y="4042537"/>
                    <a:pt x="4154805" y="4059555"/>
                    <a:pt x="4133723" y="4059555"/>
                  </a:cubicBezTo>
                  <a:lnTo>
                    <a:pt x="38100" y="4059555"/>
                  </a:lnTo>
                  <a:cubicBezTo>
                    <a:pt x="17018" y="4059555"/>
                    <a:pt x="0" y="4042537"/>
                    <a:pt x="0" y="4021455"/>
                  </a:cubicBezTo>
                  <a:lnTo>
                    <a:pt x="0" y="38100"/>
                  </a:lnTo>
                  <a:cubicBezTo>
                    <a:pt x="0" y="17018"/>
                    <a:pt x="17018" y="0"/>
                    <a:pt x="38100" y="0"/>
                  </a:cubicBezTo>
                  <a:moveTo>
                    <a:pt x="38100" y="76200"/>
                  </a:moveTo>
                  <a:lnTo>
                    <a:pt x="38100" y="38100"/>
                  </a:lnTo>
                  <a:lnTo>
                    <a:pt x="76200" y="38100"/>
                  </a:lnTo>
                  <a:lnTo>
                    <a:pt x="76200" y="4021455"/>
                  </a:lnTo>
                  <a:lnTo>
                    <a:pt x="38100" y="4021455"/>
                  </a:lnTo>
                  <a:lnTo>
                    <a:pt x="38100" y="3983355"/>
                  </a:lnTo>
                  <a:lnTo>
                    <a:pt x="4133723" y="3983355"/>
                  </a:lnTo>
                  <a:lnTo>
                    <a:pt x="4133723" y="4021455"/>
                  </a:lnTo>
                  <a:lnTo>
                    <a:pt x="4095623" y="4021455"/>
                  </a:lnTo>
                  <a:lnTo>
                    <a:pt x="4095623" y="38100"/>
                  </a:lnTo>
                  <a:lnTo>
                    <a:pt x="4133723" y="38100"/>
                  </a:lnTo>
                  <a:lnTo>
                    <a:pt x="4133723" y="76200"/>
                  </a:lnTo>
                  <a:lnTo>
                    <a:pt x="38100" y="76200"/>
                  </a:ln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8" name="Google Shape;818;p22"/>
          <p:cNvSpPr txBox="1"/>
          <p:nvPr/>
        </p:nvSpPr>
        <p:spPr>
          <a:xfrm>
            <a:off x="9878474" y="7051833"/>
            <a:ext cx="5535224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</a:rPr>
              <a:t>https://yzer.io</a:t>
            </a:r>
            <a:endParaRPr/>
          </a:p>
        </p:txBody>
      </p:sp>
      <p:sp>
        <p:nvSpPr>
          <p:cNvPr id="819" name="Google Shape;819;p22"/>
          <p:cNvSpPr/>
          <p:nvPr/>
        </p:nvSpPr>
        <p:spPr>
          <a:xfrm>
            <a:off x="9146383" y="7147016"/>
            <a:ext cx="418052" cy="289370"/>
          </a:xfrm>
          <a:custGeom>
            <a:avLst/>
            <a:gdLst/>
            <a:ahLst/>
            <a:cxnLst/>
            <a:rect l="l" t="t" r="r" b="b"/>
            <a:pathLst>
              <a:path w="557403" h="385826" extrusionOk="0">
                <a:moveTo>
                  <a:pt x="0" y="0"/>
                </a:moveTo>
                <a:lnTo>
                  <a:pt x="364490" y="0"/>
                </a:lnTo>
                <a:lnTo>
                  <a:pt x="557403" y="192913"/>
                </a:lnTo>
                <a:lnTo>
                  <a:pt x="364490" y="385826"/>
                </a:lnTo>
                <a:lnTo>
                  <a:pt x="0" y="385826"/>
                </a:lnTo>
                <a:close/>
              </a:path>
            </a:pathLst>
          </a:custGeom>
          <a:solidFill>
            <a:srgbClr val="F7941F"/>
          </a:solidFill>
          <a:ln>
            <a:noFill/>
          </a:ln>
        </p:spPr>
      </p:sp>
      <p:sp>
        <p:nvSpPr>
          <p:cNvPr id="820" name="Google Shape;820;p22"/>
          <p:cNvSpPr/>
          <p:nvPr/>
        </p:nvSpPr>
        <p:spPr>
          <a:xfrm>
            <a:off x="771069" y="2977726"/>
            <a:ext cx="4404409" cy="6078322"/>
          </a:xfrm>
          <a:custGeom>
            <a:avLst/>
            <a:gdLst/>
            <a:ahLst/>
            <a:cxnLst/>
            <a:rect l="l" t="t" r="r" b="b"/>
            <a:pathLst>
              <a:path w="4404409" h="6078322" extrusionOk="0">
                <a:moveTo>
                  <a:pt x="0" y="0"/>
                </a:moveTo>
                <a:lnTo>
                  <a:pt x="4404409" y="0"/>
                </a:lnTo>
                <a:lnTo>
                  <a:pt x="4404409" y="6078321"/>
                </a:lnTo>
                <a:lnTo>
                  <a:pt x="0" y="60783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21" name="Google Shape;821;p22"/>
          <p:cNvSpPr/>
          <p:nvPr/>
        </p:nvSpPr>
        <p:spPr>
          <a:xfrm>
            <a:off x="14551213" y="6593011"/>
            <a:ext cx="2739028" cy="2739028"/>
          </a:xfrm>
          <a:custGeom>
            <a:avLst/>
            <a:gdLst/>
            <a:ahLst/>
            <a:cxnLst/>
            <a:rect l="l" t="t" r="r" b="b"/>
            <a:pathLst>
              <a:path w="2739028" h="2739028" extrusionOk="0">
                <a:moveTo>
                  <a:pt x="0" y="0"/>
                </a:moveTo>
                <a:lnTo>
                  <a:pt x="2739029" y="0"/>
                </a:lnTo>
                <a:lnTo>
                  <a:pt x="2739029" y="2739029"/>
                </a:lnTo>
                <a:lnTo>
                  <a:pt x="0" y="27390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22" name="Google Shape;822;p22"/>
          <p:cNvSpPr/>
          <p:nvPr/>
        </p:nvSpPr>
        <p:spPr>
          <a:xfrm>
            <a:off x="3801981" y="2977726"/>
            <a:ext cx="4404409" cy="5651773"/>
          </a:xfrm>
          <a:custGeom>
            <a:avLst/>
            <a:gdLst/>
            <a:ahLst/>
            <a:cxnLst/>
            <a:rect l="l" t="t" r="r" b="b"/>
            <a:pathLst>
              <a:path w="4404409" h="5651773" extrusionOk="0">
                <a:moveTo>
                  <a:pt x="0" y="0"/>
                </a:moveTo>
                <a:lnTo>
                  <a:pt x="4404409" y="0"/>
                </a:lnTo>
                <a:lnTo>
                  <a:pt x="4404409" y="5651773"/>
                </a:lnTo>
                <a:lnTo>
                  <a:pt x="0" y="56517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23" name="Google Shape;823;p22"/>
          <p:cNvSpPr/>
          <p:nvPr/>
        </p:nvSpPr>
        <p:spPr>
          <a:xfrm>
            <a:off x="3083393" y="3195192"/>
            <a:ext cx="2766477" cy="5522169"/>
          </a:xfrm>
          <a:custGeom>
            <a:avLst/>
            <a:gdLst/>
            <a:ahLst/>
            <a:cxnLst/>
            <a:rect l="l" t="t" r="r" b="b"/>
            <a:pathLst>
              <a:path w="2766477" h="5522169" extrusionOk="0">
                <a:moveTo>
                  <a:pt x="0" y="0"/>
                </a:moveTo>
                <a:lnTo>
                  <a:pt x="2766477" y="0"/>
                </a:lnTo>
                <a:lnTo>
                  <a:pt x="2766477" y="5522169"/>
                </a:lnTo>
                <a:lnTo>
                  <a:pt x="0" y="55221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24" name="Google Shape;824;p22"/>
          <p:cNvSpPr txBox="1"/>
          <p:nvPr/>
        </p:nvSpPr>
        <p:spPr>
          <a:xfrm>
            <a:off x="10120484" y="4513996"/>
            <a:ext cx="7463249" cy="878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40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Duolingo para Bitcoin</a:t>
            </a:r>
            <a:endParaRPr/>
          </a:p>
        </p:txBody>
      </p:sp>
      <p:sp>
        <p:nvSpPr>
          <p:cNvPr id="825" name="Google Shape;825;p22"/>
          <p:cNvSpPr txBox="1"/>
          <p:nvPr/>
        </p:nvSpPr>
        <p:spPr>
          <a:xfrm>
            <a:off x="10120484" y="5503436"/>
            <a:ext cx="7463249" cy="878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40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Usalo Gratis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"/>
          <p:cNvSpPr/>
          <p:nvPr/>
        </p:nvSpPr>
        <p:spPr>
          <a:xfrm>
            <a:off x="11230791" y="0"/>
            <a:ext cx="7063165" cy="4835296"/>
          </a:xfrm>
          <a:custGeom>
            <a:avLst/>
            <a:gdLst/>
            <a:ahLst/>
            <a:cxnLst/>
            <a:rect l="l" t="t" r="r" b="b"/>
            <a:pathLst>
              <a:path w="7063165" h="4835296" extrusionOk="0">
                <a:moveTo>
                  <a:pt x="0" y="0"/>
                </a:moveTo>
                <a:lnTo>
                  <a:pt x="7063165" y="0"/>
                </a:lnTo>
                <a:lnTo>
                  <a:pt x="7063165" y="4835296"/>
                </a:lnTo>
                <a:lnTo>
                  <a:pt x="0" y="483529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6000"/>
            </a:blip>
            <a:srcRect/>
            <a:stretch>
              <a:fillRect l="-158986" b="-112811"/>
            </a:stretch>
          </a:blipFill>
          <a:ln>
            <a:noFill/>
          </a:ln>
        </p:spPr>
      </p:sp>
      <p:sp>
        <p:nvSpPr>
          <p:cNvPr id="152" name="Google Shape;152;p3"/>
          <p:cNvSpPr/>
          <p:nvPr/>
        </p:nvSpPr>
        <p:spPr>
          <a:xfrm>
            <a:off x="12291151" y="4069688"/>
            <a:ext cx="5192863" cy="3855154"/>
          </a:xfrm>
          <a:custGeom>
            <a:avLst/>
            <a:gdLst/>
            <a:ahLst/>
            <a:cxnLst/>
            <a:rect l="l" t="t" r="r" b="b"/>
            <a:pathLst>
              <a:path w="5192863" h="3855154" extrusionOk="0">
                <a:moveTo>
                  <a:pt x="0" y="0"/>
                </a:moveTo>
                <a:lnTo>
                  <a:pt x="5192863" y="0"/>
                </a:lnTo>
                <a:lnTo>
                  <a:pt x="5192863" y="3855154"/>
                </a:lnTo>
                <a:lnTo>
                  <a:pt x="0" y="3855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7498" b="-7497"/>
            </a:stretch>
          </a:blipFill>
          <a:ln>
            <a:noFill/>
          </a:ln>
        </p:spPr>
      </p:sp>
      <p:grpSp>
        <p:nvGrpSpPr>
          <p:cNvPr id="153" name="Google Shape;153;p3"/>
          <p:cNvGrpSpPr/>
          <p:nvPr/>
        </p:nvGrpSpPr>
        <p:grpSpPr>
          <a:xfrm>
            <a:off x="12269332" y="4051822"/>
            <a:ext cx="5245513" cy="4370166"/>
            <a:chOff x="0" y="0"/>
            <a:chExt cx="6994017" cy="5826887"/>
          </a:xfrm>
        </p:grpSpPr>
        <p:sp>
          <p:nvSpPr>
            <p:cNvPr id="154" name="Google Shape;154;p3"/>
            <p:cNvSpPr/>
            <p:nvPr/>
          </p:nvSpPr>
          <p:spPr>
            <a:xfrm>
              <a:off x="23749" y="23876"/>
              <a:ext cx="6946519" cy="5779135"/>
            </a:xfrm>
            <a:custGeom>
              <a:avLst/>
              <a:gdLst/>
              <a:ahLst/>
              <a:cxnLst/>
              <a:rect l="l" t="t" r="r" b="b"/>
              <a:pathLst>
                <a:path w="6946519" h="5779135" extrusionOk="0">
                  <a:moveTo>
                    <a:pt x="127" y="432054"/>
                  </a:moveTo>
                  <a:cubicBezTo>
                    <a:pt x="127" y="193421"/>
                    <a:pt x="193802" y="0"/>
                    <a:pt x="432816" y="0"/>
                  </a:cubicBezTo>
                  <a:lnTo>
                    <a:pt x="6513830" y="0"/>
                  </a:lnTo>
                  <a:cubicBezTo>
                    <a:pt x="6752717" y="0"/>
                    <a:pt x="6946519" y="193421"/>
                    <a:pt x="6946519" y="432054"/>
                  </a:cubicBezTo>
                  <a:lnTo>
                    <a:pt x="6946519" y="5347081"/>
                  </a:lnTo>
                  <a:cubicBezTo>
                    <a:pt x="6946519" y="5585714"/>
                    <a:pt x="6752844" y="5779135"/>
                    <a:pt x="6513830" y="5779135"/>
                  </a:cubicBezTo>
                  <a:lnTo>
                    <a:pt x="432689" y="5779135"/>
                  </a:lnTo>
                  <a:cubicBezTo>
                    <a:pt x="193802" y="5779135"/>
                    <a:pt x="0" y="5585714"/>
                    <a:pt x="0" y="5347081"/>
                  </a:cubicBezTo>
                  <a:close/>
                </a:path>
              </a:pathLst>
            </a:custGeom>
            <a:gradFill>
              <a:gsLst>
                <a:gs pos="0">
                  <a:srgbClr val="2B1C58">
                    <a:alpha val="0"/>
                  </a:srgbClr>
                </a:gs>
                <a:gs pos="100000">
                  <a:srgbClr val="5E378E">
                    <a:alpha val="20784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0" y="0"/>
              <a:ext cx="6994017" cy="5826887"/>
            </a:xfrm>
            <a:custGeom>
              <a:avLst/>
              <a:gdLst/>
              <a:ahLst/>
              <a:cxnLst/>
              <a:rect l="l" t="t" r="r" b="b"/>
              <a:pathLst>
                <a:path w="6994017" h="5826887" extrusionOk="0">
                  <a:moveTo>
                    <a:pt x="0" y="455930"/>
                  </a:moveTo>
                  <a:cubicBezTo>
                    <a:pt x="0" y="204089"/>
                    <a:pt x="204343" y="0"/>
                    <a:pt x="456438" y="0"/>
                  </a:cubicBezTo>
                  <a:lnTo>
                    <a:pt x="6537579" y="0"/>
                  </a:lnTo>
                  <a:lnTo>
                    <a:pt x="6537579" y="23876"/>
                  </a:lnTo>
                  <a:lnTo>
                    <a:pt x="6537579" y="0"/>
                  </a:lnTo>
                  <a:cubicBezTo>
                    <a:pt x="6789674" y="0"/>
                    <a:pt x="6994017" y="204089"/>
                    <a:pt x="6994017" y="455930"/>
                  </a:cubicBezTo>
                  <a:lnTo>
                    <a:pt x="6970141" y="455930"/>
                  </a:lnTo>
                  <a:lnTo>
                    <a:pt x="6994017" y="455930"/>
                  </a:lnTo>
                  <a:lnTo>
                    <a:pt x="6994017" y="5370957"/>
                  </a:lnTo>
                  <a:lnTo>
                    <a:pt x="6970141" y="5370957"/>
                  </a:lnTo>
                  <a:lnTo>
                    <a:pt x="6994017" y="5370957"/>
                  </a:lnTo>
                  <a:cubicBezTo>
                    <a:pt x="6994017" y="5622798"/>
                    <a:pt x="6789674" y="5826887"/>
                    <a:pt x="6537579" y="5826887"/>
                  </a:cubicBezTo>
                  <a:lnTo>
                    <a:pt x="6537579" y="5803011"/>
                  </a:lnTo>
                  <a:lnTo>
                    <a:pt x="6537579" y="5826887"/>
                  </a:lnTo>
                  <a:lnTo>
                    <a:pt x="456438" y="5826887"/>
                  </a:lnTo>
                  <a:lnTo>
                    <a:pt x="456438" y="5803011"/>
                  </a:lnTo>
                  <a:lnTo>
                    <a:pt x="456438" y="5826887"/>
                  </a:lnTo>
                  <a:cubicBezTo>
                    <a:pt x="204343" y="5826760"/>
                    <a:pt x="0" y="5622798"/>
                    <a:pt x="0" y="5370957"/>
                  </a:cubicBezTo>
                  <a:lnTo>
                    <a:pt x="0" y="455930"/>
                  </a:lnTo>
                  <a:lnTo>
                    <a:pt x="23876" y="455930"/>
                  </a:lnTo>
                  <a:lnTo>
                    <a:pt x="0" y="455930"/>
                  </a:lnTo>
                  <a:moveTo>
                    <a:pt x="47625" y="455930"/>
                  </a:moveTo>
                  <a:lnTo>
                    <a:pt x="47625" y="5370957"/>
                  </a:lnTo>
                  <a:lnTo>
                    <a:pt x="23876" y="5370957"/>
                  </a:lnTo>
                  <a:lnTo>
                    <a:pt x="47625" y="5370957"/>
                  </a:lnTo>
                  <a:cubicBezTo>
                    <a:pt x="47625" y="5596382"/>
                    <a:pt x="230632" y="5779135"/>
                    <a:pt x="456438" y="5779135"/>
                  </a:cubicBezTo>
                  <a:lnTo>
                    <a:pt x="6537579" y="5779135"/>
                  </a:lnTo>
                  <a:cubicBezTo>
                    <a:pt x="6763386" y="5779135"/>
                    <a:pt x="6946392" y="5596382"/>
                    <a:pt x="6946392" y="5370957"/>
                  </a:cubicBezTo>
                  <a:lnTo>
                    <a:pt x="6946392" y="455930"/>
                  </a:lnTo>
                  <a:cubicBezTo>
                    <a:pt x="6946392" y="230505"/>
                    <a:pt x="6763386" y="47752"/>
                    <a:pt x="6537579" y="47752"/>
                  </a:cubicBezTo>
                  <a:lnTo>
                    <a:pt x="456438" y="47752"/>
                  </a:lnTo>
                  <a:lnTo>
                    <a:pt x="456438" y="23876"/>
                  </a:lnTo>
                  <a:lnTo>
                    <a:pt x="456438" y="47625"/>
                  </a:lnTo>
                  <a:cubicBezTo>
                    <a:pt x="230632" y="47625"/>
                    <a:pt x="47625" y="230505"/>
                    <a:pt x="47625" y="455930"/>
                  </a:cubicBezTo>
                  <a:close/>
                </a:path>
              </a:pathLst>
            </a:custGeom>
            <a:solidFill>
              <a:srgbClr val="5E37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Google Shape;156;p3"/>
          <p:cNvSpPr/>
          <p:nvPr/>
        </p:nvSpPr>
        <p:spPr>
          <a:xfrm>
            <a:off x="6552571" y="4074500"/>
            <a:ext cx="5190927" cy="3914231"/>
          </a:xfrm>
          <a:custGeom>
            <a:avLst/>
            <a:gdLst/>
            <a:ahLst/>
            <a:cxnLst/>
            <a:rect l="l" t="t" r="r" b="b"/>
            <a:pathLst>
              <a:path w="5190927" h="3914231" extrusionOk="0">
                <a:moveTo>
                  <a:pt x="0" y="0"/>
                </a:moveTo>
                <a:lnTo>
                  <a:pt x="5190928" y="0"/>
                </a:lnTo>
                <a:lnTo>
                  <a:pt x="5190928" y="3914231"/>
                </a:lnTo>
                <a:lnTo>
                  <a:pt x="0" y="3914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6550" r="-6553"/>
            </a:stretch>
          </a:blipFill>
          <a:ln>
            <a:noFill/>
          </a:ln>
        </p:spPr>
      </p:sp>
      <p:grpSp>
        <p:nvGrpSpPr>
          <p:cNvPr id="157" name="Google Shape;157;p3"/>
          <p:cNvGrpSpPr/>
          <p:nvPr/>
        </p:nvGrpSpPr>
        <p:grpSpPr>
          <a:xfrm>
            <a:off x="6520777" y="4043156"/>
            <a:ext cx="5245513" cy="4370166"/>
            <a:chOff x="0" y="0"/>
            <a:chExt cx="6994017" cy="5826887"/>
          </a:xfrm>
        </p:grpSpPr>
        <p:sp>
          <p:nvSpPr>
            <p:cNvPr id="158" name="Google Shape;158;p3"/>
            <p:cNvSpPr/>
            <p:nvPr/>
          </p:nvSpPr>
          <p:spPr>
            <a:xfrm>
              <a:off x="23749" y="23876"/>
              <a:ext cx="6946519" cy="5779135"/>
            </a:xfrm>
            <a:custGeom>
              <a:avLst/>
              <a:gdLst/>
              <a:ahLst/>
              <a:cxnLst/>
              <a:rect l="l" t="t" r="r" b="b"/>
              <a:pathLst>
                <a:path w="6946519" h="5779135" extrusionOk="0">
                  <a:moveTo>
                    <a:pt x="127" y="432054"/>
                  </a:moveTo>
                  <a:cubicBezTo>
                    <a:pt x="127" y="193421"/>
                    <a:pt x="193802" y="0"/>
                    <a:pt x="432816" y="0"/>
                  </a:cubicBezTo>
                  <a:lnTo>
                    <a:pt x="6513830" y="0"/>
                  </a:lnTo>
                  <a:cubicBezTo>
                    <a:pt x="6752717" y="0"/>
                    <a:pt x="6946519" y="193421"/>
                    <a:pt x="6946519" y="432054"/>
                  </a:cubicBezTo>
                  <a:lnTo>
                    <a:pt x="6946519" y="5347081"/>
                  </a:lnTo>
                  <a:cubicBezTo>
                    <a:pt x="6946519" y="5585714"/>
                    <a:pt x="6752844" y="5779135"/>
                    <a:pt x="6513830" y="5779135"/>
                  </a:cubicBezTo>
                  <a:lnTo>
                    <a:pt x="432689" y="5779135"/>
                  </a:lnTo>
                  <a:cubicBezTo>
                    <a:pt x="193802" y="5779135"/>
                    <a:pt x="0" y="5585714"/>
                    <a:pt x="0" y="5347081"/>
                  </a:cubicBezTo>
                  <a:close/>
                </a:path>
              </a:pathLst>
            </a:custGeom>
            <a:gradFill>
              <a:gsLst>
                <a:gs pos="0">
                  <a:srgbClr val="2B1C58">
                    <a:alpha val="0"/>
                  </a:srgbClr>
                </a:gs>
                <a:gs pos="100000">
                  <a:srgbClr val="5E378E">
                    <a:alpha val="20784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0" y="0"/>
              <a:ext cx="6994017" cy="5826887"/>
            </a:xfrm>
            <a:custGeom>
              <a:avLst/>
              <a:gdLst/>
              <a:ahLst/>
              <a:cxnLst/>
              <a:rect l="l" t="t" r="r" b="b"/>
              <a:pathLst>
                <a:path w="6994017" h="5826887" extrusionOk="0">
                  <a:moveTo>
                    <a:pt x="0" y="455930"/>
                  </a:moveTo>
                  <a:cubicBezTo>
                    <a:pt x="0" y="204089"/>
                    <a:pt x="204343" y="0"/>
                    <a:pt x="456438" y="0"/>
                  </a:cubicBezTo>
                  <a:lnTo>
                    <a:pt x="6537579" y="0"/>
                  </a:lnTo>
                  <a:lnTo>
                    <a:pt x="6537579" y="23876"/>
                  </a:lnTo>
                  <a:lnTo>
                    <a:pt x="6537579" y="0"/>
                  </a:lnTo>
                  <a:cubicBezTo>
                    <a:pt x="6789674" y="0"/>
                    <a:pt x="6994017" y="204089"/>
                    <a:pt x="6994017" y="455930"/>
                  </a:cubicBezTo>
                  <a:lnTo>
                    <a:pt x="6970141" y="455930"/>
                  </a:lnTo>
                  <a:lnTo>
                    <a:pt x="6994017" y="455930"/>
                  </a:lnTo>
                  <a:lnTo>
                    <a:pt x="6994017" y="5370957"/>
                  </a:lnTo>
                  <a:lnTo>
                    <a:pt x="6970141" y="5370957"/>
                  </a:lnTo>
                  <a:lnTo>
                    <a:pt x="6994017" y="5370957"/>
                  </a:lnTo>
                  <a:cubicBezTo>
                    <a:pt x="6994017" y="5622798"/>
                    <a:pt x="6789674" y="5826887"/>
                    <a:pt x="6537579" y="5826887"/>
                  </a:cubicBezTo>
                  <a:lnTo>
                    <a:pt x="6537579" y="5803011"/>
                  </a:lnTo>
                  <a:lnTo>
                    <a:pt x="6537579" y="5826887"/>
                  </a:lnTo>
                  <a:lnTo>
                    <a:pt x="456438" y="5826887"/>
                  </a:lnTo>
                  <a:lnTo>
                    <a:pt x="456438" y="5803011"/>
                  </a:lnTo>
                  <a:lnTo>
                    <a:pt x="456438" y="5826887"/>
                  </a:lnTo>
                  <a:cubicBezTo>
                    <a:pt x="204343" y="5826760"/>
                    <a:pt x="0" y="5622798"/>
                    <a:pt x="0" y="5370957"/>
                  </a:cubicBezTo>
                  <a:lnTo>
                    <a:pt x="0" y="455930"/>
                  </a:lnTo>
                  <a:lnTo>
                    <a:pt x="23876" y="455930"/>
                  </a:lnTo>
                  <a:lnTo>
                    <a:pt x="0" y="455930"/>
                  </a:lnTo>
                  <a:moveTo>
                    <a:pt x="47625" y="455930"/>
                  </a:moveTo>
                  <a:lnTo>
                    <a:pt x="47625" y="5370957"/>
                  </a:lnTo>
                  <a:lnTo>
                    <a:pt x="23876" y="5370957"/>
                  </a:lnTo>
                  <a:lnTo>
                    <a:pt x="47625" y="5370957"/>
                  </a:lnTo>
                  <a:cubicBezTo>
                    <a:pt x="47625" y="5596382"/>
                    <a:pt x="230632" y="5779135"/>
                    <a:pt x="456438" y="5779135"/>
                  </a:cubicBezTo>
                  <a:lnTo>
                    <a:pt x="6537579" y="5779135"/>
                  </a:lnTo>
                  <a:cubicBezTo>
                    <a:pt x="6763386" y="5779135"/>
                    <a:pt x="6946392" y="5596382"/>
                    <a:pt x="6946392" y="5370957"/>
                  </a:cubicBezTo>
                  <a:lnTo>
                    <a:pt x="6946392" y="455930"/>
                  </a:lnTo>
                  <a:cubicBezTo>
                    <a:pt x="6946392" y="230505"/>
                    <a:pt x="6763386" y="47752"/>
                    <a:pt x="6537579" y="47752"/>
                  </a:cubicBezTo>
                  <a:lnTo>
                    <a:pt x="456438" y="47752"/>
                  </a:lnTo>
                  <a:lnTo>
                    <a:pt x="456438" y="23876"/>
                  </a:lnTo>
                  <a:lnTo>
                    <a:pt x="456438" y="47625"/>
                  </a:lnTo>
                  <a:cubicBezTo>
                    <a:pt x="230632" y="47625"/>
                    <a:pt x="47625" y="230505"/>
                    <a:pt x="47625" y="455930"/>
                  </a:cubicBezTo>
                  <a:close/>
                </a:path>
              </a:pathLst>
            </a:custGeom>
            <a:solidFill>
              <a:srgbClr val="5E37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3" descr="Dinero para viajar a Nueva Zelanda | Cambio de divisas y tarjetas de dinero para viajar"/>
          <p:cNvSpPr/>
          <p:nvPr/>
        </p:nvSpPr>
        <p:spPr>
          <a:xfrm>
            <a:off x="828098" y="4074500"/>
            <a:ext cx="5182474" cy="3490894"/>
          </a:xfrm>
          <a:custGeom>
            <a:avLst/>
            <a:gdLst/>
            <a:ahLst/>
            <a:cxnLst/>
            <a:rect l="l" t="t" r="r" b="b"/>
            <a:pathLst>
              <a:path w="5182474" h="3490894" extrusionOk="0">
                <a:moveTo>
                  <a:pt x="0" y="0"/>
                </a:moveTo>
                <a:lnTo>
                  <a:pt x="5182474" y="0"/>
                </a:lnTo>
                <a:lnTo>
                  <a:pt x="5182474" y="3490894"/>
                </a:lnTo>
                <a:lnTo>
                  <a:pt x="0" y="34908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t="-3492" r="-39425"/>
            </a:stretch>
          </a:blipFill>
          <a:ln>
            <a:noFill/>
          </a:ln>
        </p:spPr>
      </p:sp>
      <p:grpSp>
        <p:nvGrpSpPr>
          <p:cNvPr id="161" name="Google Shape;161;p3"/>
          <p:cNvGrpSpPr/>
          <p:nvPr/>
        </p:nvGrpSpPr>
        <p:grpSpPr>
          <a:xfrm>
            <a:off x="802003" y="4056634"/>
            <a:ext cx="5235701" cy="4370166"/>
            <a:chOff x="0" y="0"/>
            <a:chExt cx="6980936" cy="5826887"/>
          </a:xfrm>
        </p:grpSpPr>
        <p:sp>
          <p:nvSpPr>
            <p:cNvPr id="162" name="Google Shape;162;p3"/>
            <p:cNvSpPr/>
            <p:nvPr/>
          </p:nvSpPr>
          <p:spPr>
            <a:xfrm>
              <a:off x="23749" y="23876"/>
              <a:ext cx="6933311" cy="5779135"/>
            </a:xfrm>
            <a:custGeom>
              <a:avLst/>
              <a:gdLst/>
              <a:ahLst/>
              <a:cxnLst/>
              <a:rect l="l" t="t" r="r" b="b"/>
              <a:pathLst>
                <a:path w="6933311" h="5779135" extrusionOk="0">
                  <a:moveTo>
                    <a:pt x="127" y="432054"/>
                  </a:moveTo>
                  <a:cubicBezTo>
                    <a:pt x="127" y="193421"/>
                    <a:pt x="193802" y="0"/>
                    <a:pt x="432816" y="0"/>
                  </a:cubicBezTo>
                  <a:lnTo>
                    <a:pt x="6500622" y="0"/>
                  </a:lnTo>
                  <a:cubicBezTo>
                    <a:pt x="6739509" y="0"/>
                    <a:pt x="6933311" y="193421"/>
                    <a:pt x="6933311" y="432054"/>
                  </a:cubicBezTo>
                  <a:lnTo>
                    <a:pt x="6933311" y="5347081"/>
                  </a:lnTo>
                  <a:cubicBezTo>
                    <a:pt x="6933311" y="5585714"/>
                    <a:pt x="6739636" y="5779135"/>
                    <a:pt x="6500622" y="5779135"/>
                  </a:cubicBezTo>
                  <a:lnTo>
                    <a:pt x="432689" y="5779135"/>
                  </a:lnTo>
                  <a:cubicBezTo>
                    <a:pt x="193802" y="5779135"/>
                    <a:pt x="0" y="5585714"/>
                    <a:pt x="0" y="5347081"/>
                  </a:cubicBezTo>
                  <a:close/>
                </a:path>
              </a:pathLst>
            </a:custGeom>
            <a:gradFill>
              <a:gsLst>
                <a:gs pos="0">
                  <a:srgbClr val="2B1C58">
                    <a:alpha val="0"/>
                  </a:srgbClr>
                </a:gs>
                <a:gs pos="100000">
                  <a:srgbClr val="5E378E">
                    <a:alpha val="20784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0" y="0"/>
              <a:ext cx="6980936" cy="5826887"/>
            </a:xfrm>
            <a:custGeom>
              <a:avLst/>
              <a:gdLst/>
              <a:ahLst/>
              <a:cxnLst/>
              <a:rect l="l" t="t" r="r" b="b"/>
              <a:pathLst>
                <a:path w="6980936" h="5826887" extrusionOk="0">
                  <a:moveTo>
                    <a:pt x="0" y="455930"/>
                  </a:moveTo>
                  <a:cubicBezTo>
                    <a:pt x="0" y="204089"/>
                    <a:pt x="204343" y="0"/>
                    <a:pt x="456438" y="0"/>
                  </a:cubicBezTo>
                  <a:lnTo>
                    <a:pt x="6524371" y="0"/>
                  </a:lnTo>
                  <a:lnTo>
                    <a:pt x="6524371" y="23876"/>
                  </a:lnTo>
                  <a:lnTo>
                    <a:pt x="6524371" y="0"/>
                  </a:lnTo>
                  <a:cubicBezTo>
                    <a:pt x="6776465" y="0"/>
                    <a:pt x="6980809" y="204089"/>
                    <a:pt x="6980809" y="455930"/>
                  </a:cubicBezTo>
                  <a:lnTo>
                    <a:pt x="6957060" y="455930"/>
                  </a:lnTo>
                  <a:lnTo>
                    <a:pt x="6980936" y="455930"/>
                  </a:lnTo>
                  <a:lnTo>
                    <a:pt x="6980936" y="5370957"/>
                  </a:lnTo>
                  <a:lnTo>
                    <a:pt x="6957060" y="5370957"/>
                  </a:lnTo>
                  <a:lnTo>
                    <a:pt x="6980936" y="5370957"/>
                  </a:lnTo>
                  <a:cubicBezTo>
                    <a:pt x="6980936" y="5622798"/>
                    <a:pt x="6776593" y="5826887"/>
                    <a:pt x="6524498" y="5826887"/>
                  </a:cubicBezTo>
                  <a:lnTo>
                    <a:pt x="6524498" y="5803011"/>
                  </a:lnTo>
                  <a:lnTo>
                    <a:pt x="6524498" y="5826887"/>
                  </a:lnTo>
                  <a:lnTo>
                    <a:pt x="456438" y="5826887"/>
                  </a:lnTo>
                  <a:lnTo>
                    <a:pt x="456438" y="5803011"/>
                  </a:lnTo>
                  <a:lnTo>
                    <a:pt x="456438" y="5826887"/>
                  </a:lnTo>
                  <a:cubicBezTo>
                    <a:pt x="204343" y="5826760"/>
                    <a:pt x="0" y="5622798"/>
                    <a:pt x="0" y="5370957"/>
                  </a:cubicBezTo>
                  <a:lnTo>
                    <a:pt x="0" y="455930"/>
                  </a:lnTo>
                  <a:lnTo>
                    <a:pt x="23876" y="455930"/>
                  </a:lnTo>
                  <a:lnTo>
                    <a:pt x="0" y="455930"/>
                  </a:lnTo>
                  <a:moveTo>
                    <a:pt x="47625" y="455930"/>
                  </a:moveTo>
                  <a:lnTo>
                    <a:pt x="47625" y="5370957"/>
                  </a:lnTo>
                  <a:lnTo>
                    <a:pt x="23876" y="5370957"/>
                  </a:lnTo>
                  <a:lnTo>
                    <a:pt x="47625" y="5370957"/>
                  </a:lnTo>
                  <a:cubicBezTo>
                    <a:pt x="47625" y="5596382"/>
                    <a:pt x="230632" y="5779135"/>
                    <a:pt x="456438" y="5779135"/>
                  </a:cubicBezTo>
                  <a:lnTo>
                    <a:pt x="6524371" y="5779135"/>
                  </a:lnTo>
                  <a:cubicBezTo>
                    <a:pt x="6750177" y="5779135"/>
                    <a:pt x="6933184" y="5596382"/>
                    <a:pt x="6933184" y="5370957"/>
                  </a:cubicBezTo>
                  <a:lnTo>
                    <a:pt x="6933184" y="455930"/>
                  </a:lnTo>
                  <a:cubicBezTo>
                    <a:pt x="6933184" y="230505"/>
                    <a:pt x="6750177" y="47752"/>
                    <a:pt x="6524371" y="47752"/>
                  </a:cubicBezTo>
                  <a:lnTo>
                    <a:pt x="456438" y="47752"/>
                  </a:lnTo>
                  <a:lnTo>
                    <a:pt x="456438" y="23876"/>
                  </a:lnTo>
                  <a:lnTo>
                    <a:pt x="456438" y="47625"/>
                  </a:lnTo>
                  <a:cubicBezTo>
                    <a:pt x="230632" y="47625"/>
                    <a:pt x="47625" y="230505"/>
                    <a:pt x="47625" y="455930"/>
                  </a:cubicBezTo>
                  <a:close/>
                </a:path>
              </a:pathLst>
            </a:custGeom>
            <a:solidFill>
              <a:srgbClr val="5E37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3"/>
          <p:cNvSpPr/>
          <p:nvPr/>
        </p:nvSpPr>
        <p:spPr>
          <a:xfrm>
            <a:off x="12277272" y="7312104"/>
            <a:ext cx="5219700" cy="1083849"/>
          </a:xfrm>
          <a:custGeom>
            <a:avLst/>
            <a:gdLst/>
            <a:ahLst/>
            <a:cxnLst/>
            <a:rect l="l" t="t" r="r" b="b"/>
            <a:pathLst>
              <a:path w="6959600" h="1445133" extrusionOk="0">
                <a:moveTo>
                  <a:pt x="0" y="385064"/>
                </a:moveTo>
                <a:cubicBezTo>
                  <a:pt x="0" y="172466"/>
                  <a:pt x="172466" y="0"/>
                  <a:pt x="385064" y="0"/>
                </a:cubicBezTo>
                <a:lnTo>
                  <a:pt x="6574536" y="0"/>
                </a:lnTo>
                <a:cubicBezTo>
                  <a:pt x="6787261" y="0"/>
                  <a:pt x="6959600" y="172466"/>
                  <a:pt x="6959600" y="385064"/>
                </a:cubicBezTo>
                <a:lnTo>
                  <a:pt x="6959600" y="1060069"/>
                </a:lnTo>
                <a:cubicBezTo>
                  <a:pt x="6959600" y="1272794"/>
                  <a:pt x="6787134" y="1445133"/>
                  <a:pt x="6574536" y="1445133"/>
                </a:cubicBezTo>
                <a:lnTo>
                  <a:pt x="385064" y="1445133"/>
                </a:lnTo>
                <a:cubicBezTo>
                  <a:pt x="172466" y="1445133"/>
                  <a:pt x="0" y="1272794"/>
                  <a:pt x="0" y="1060069"/>
                </a:cubicBezTo>
                <a:close/>
              </a:path>
            </a:pathLst>
          </a:cu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3"/>
          <p:cNvSpPr/>
          <p:nvPr/>
        </p:nvSpPr>
        <p:spPr>
          <a:xfrm>
            <a:off x="6532732" y="7312104"/>
            <a:ext cx="5219700" cy="1083849"/>
          </a:xfrm>
          <a:custGeom>
            <a:avLst/>
            <a:gdLst/>
            <a:ahLst/>
            <a:cxnLst/>
            <a:rect l="l" t="t" r="r" b="b"/>
            <a:pathLst>
              <a:path w="6959600" h="1445133" extrusionOk="0">
                <a:moveTo>
                  <a:pt x="0" y="385064"/>
                </a:moveTo>
                <a:cubicBezTo>
                  <a:pt x="0" y="172466"/>
                  <a:pt x="172466" y="0"/>
                  <a:pt x="385064" y="0"/>
                </a:cubicBezTo>
                <a:lnTo>
                  <a:pt x="6574536" y="0"/>
                </a:lnTo>
                <a:cubicBezTo>
                  <a:pt x="6787261" y="0"/>
                  <a:pt x="6959600" y="172466"/>
                  <a:pt x="6959600" y="385064"/>
                </a:cubicBezTo>
                <a:lnTo>
                  <a:pt x="6959600" y="1060069"/>
                </a:lnTo>
                <a:cubicBezTo>
                  <a:pt x="6959600" y="1272794"/>
                  <a:pt x="6787134" y="1445133"/>
                  <a:pt x="6574536" y="1445133"/>
                </a:cubicBezTo>
                <a:lnTo>
                  <a:pt x="385064" y="1445133"/>
                </a:lnTo>
                <a:cubicBezTo>
                  <a:pt x="172466" y="1445133"/>
                  <a:pt x="0" y="1272794"/>
                  <a:pt x="0" y="1060069"/>
                </a:cubicBezTo>
                <a:close/>
              </a:path>
            </a:pathLst>
          </a:cu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3"/>
          <p:cNvSpPr/>
          <p:nvPr/>
        </p:nvSpPr>
        <p:spPr>
          <a:xfrm>
            <a:off x="809481" y="7312104"/>
            <a:ext cx="5210270" cy="1083849"/>
          </a:xfrm>
          <a:custGeom>
            <a:avLst/>
            <a:gdLst/>
            <a:ahLst/>
            <a:cxnLst/>
            <a:rect l="l" t="t" r="r" b="b"/>
            <a:pathLst>
              <a:path w="6947027" h="1445133" extrusionOk="0">
                <a:moveTo>
                  <a:pt x="0" y="357759"/>
                </a:moveTo>
                <a:cubicBezTo>
                  <a:pt x="0" y="160147"/>
                  <a:pt x="160147" y="0"/>
                  <a:pt x="357759" y="0"/>
                </a:cubicBezTo>
                <a:lnTo>
                  <a:pt x="6589268" y="0"/>
                </a:lnTo>
                <a:cubicBezTo>
                  <a:pt x="6786880" y="0"/>
                  <a:pt x="6947027" y="160147"/>
                  <a:pt x="6947027" y="357759"/>
                </a:cubicBezTo>
                <a:lnTo>
                  <a:pt x="6947027" y="1087374"/>
                </a:lnTo>
                <a:cubicBezTo>
                  <a:pt x="6947027" y="1284986"/>
                  <a:pt x="6786880" y="1445133"/>
                  <a:pt x="6589268" y="1445133"/>
                </a:cubicBezTo>
                <a:lnTo>
                  <a:pt x="357759" y="1445133"/>
                </a:lnTo>
                <a:cubicBezTo>
                  <a:pt x="160147" y="1445133"/>
                  <a:pt x="0" y="1284986"/>
                  <a:pt x="0" y="1087374"/>
                </a:cubicBezTo>
                <a:close/>
              </a:path>
            </a:pathLst>
          </a:cu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" name="Google Shape;167;p3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168" name="Google Shape;168;p3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69" name="Google Shape;169;p3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sp>
        <p:nvSpPr>
          <p:cNvPr id="170" name="Google Shape;170;p3"/>
          <p:cNvSpPr txBox="1"/>
          <p:nvPr/>
        </p:nvSpPr>
        <p:spPr>
          <a:xfrm>
            <a:off x="4982327" y="708717"/>
            <a:ext cx="8275054" cy="221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1" b="1" i="0" u="none" strike="noStrike" cap="none">
                <a:solidFill>
                  <a:srgbClr val="5E378E"/>
                </a:solidFill>
                <a:latin typeface="Ubuntu"/>
                <a:ea typeface="Ubuntu"/>
                <a:cs typeface="Ubuntu"/>
                <a:sym typeface="Ubuntu"/>
              </a:rPr>
              <a:t>Funciones del </a:t>
            </a:r>
            <a:r>
              <a:rPr lang="en-US" sz="7201" b="1" i="0" u="none" strike="noStrike" cap="non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Dinero</a:t>
            </a:r>
            <a:endParaRPr/>
          </a:p>
        </p:txBody>
      </p:sp>
      <p:sp>
        <p:nvSpPr>
          <p:cNvPr id="171" name="Google Shape;171;p3"/>
          <p:cNvSpPr/>
          <p:nvPr/>
        </p:nvSpPr>
        <p:spPr>
          <a:xfrm>
            <a:off x="13308004" y="7312104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7">
              <a:alphaModFix amt="16000"/>
            </a:blip>
            <a:srcRect/>
            <a:stretch>
              <a:fillRect l="-102626" b="-46"/>
            </a:stretch>
          </a:blipFill>
          <a:ln>
            <a:noFill/>
          </a:ln>
        </p:spPr>
      </p:sp>
      <p:sp>
        <p:nvSpPr>
          <p:cNvPr id="172" name="Google Shape;172;p3"/>
          <p:cNvSpPr/>
          <p:nvPr/>
        </p:nvSpPr>
        <p:spPr>
          <a:xfrm rot="10800000">
            <a:off x="-8385" y="-654822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7">
              <a:alphaModFix amt="16000"/>
            </a:blip>
            <a:srcRect/>
            <a:stretch>
              <a:fillRect l="-102626" b="-46"/>
            </a:stretch>
          </a:blipFill>
          <a:ln>
            <a:noFill/>
          </a:ln>
        </p:spPr>
      </p:sp>
      <p:sp>
        <p:nvSpPr>
          <p:cNvPr id="173" name="Google Shape;173;p3"/>
          <p:cNvSpPr txBox="1"/>
          <p:nvPr/>
        </p:nvSpPr>
        <p:spPr>
          <a:xfrm>
            <a:off x="1296619" y="7611096"/>
            <a:ext cx="4287657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18" b="0" i="0" u="none" strike="noStrike" cap="none">
                <a:solidFill>
                  <a:srgbClr val="F2F2F2"/>
                </a:solidFill>
                <a:latin typeface="Open Sans"/>
                <a:ea typeface="Open Sans"/>
                <a:cs typeface="Open Sans"/>
                <a:sym typeface="Open Sans"/>
              </a:rPr>
              <a:t>Medio de intercambio</a:t>
            </a:r>
            <a:endParaRPr/>
          </a:p>
        </p:txBody>
      </p:sp>
      <p:sp>
        <p:nvSpPr>
          <p:cNvPr id="174" name="Google Shape;174;p3"/>
          <p:cNvSpPr txBox="1"/>
          <p:nvPr/>
        </p:nvSpPr>
        <p:spPr>
          <a:xfrm>
            <a:off x="6998781" y="7611095"/>
            <a:ext cx="4287657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18" b="0" i="0" u="none" strike="noStrike" cap="none">
                <a:solidFill>
                  <a:srgbClr val="F2F2F2"/>
                </a:solidFill>
                <a:latin typeface="Open Sans"/>
                <a:ea typeface="Open Sans"/>
                <a:cs typeface="Open Sans"/>
                <a:sym typeface="Open Sans"/>
              </a:rPr>
              <a:t>Depósito de valor</a:t>
            </a:r>
            <a:endParaRPr/>
          </a:p>
        </p:txBody>
      </p:sp>
      <p:sp>
        <p:nvSpPr>
          <p:cNvPr id="175" name="Google Shape;175;p3"/>
          <p:cNvSpPr txBox="1"/>
          <p:nvPr/>
        </p:nvSpPr>
        <p:spPr>
          <a:xfrm>
            <a:off x="12743320" y="7611095"/>
            <a:ext cx="4287657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18" b="0" i="0" u="none" strike="noStrike" cap="none">
                <a:solidFill>
                  <a:srgbClr val="F2F2F2"/>
                </a:solidFill>
                <a:latin typeface="Open Sans"/>
                <a:ea typeface="Open Sans"/>
                <a:cs typeface="Open Sans"/>
                <a:sym typeface="Open Sans"/>
              </a:rPr>
              <a:t>Unidad de cuenta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4"/>
          <p:cNvGrpSpPr/>
          <p:nvPr/>
        </p:nvGrpSpPr>
        <p:grpSpPr>
          <a:xfrm>
            <a:off x="-13150" y="-4764"/>
            <a:ext cx="18319052" cy="3371850"/>
            <a:chOff x="0" y="0"/>
            <a:chExt cx="24425402" cy="4495800"/>
          </a:xfrm>
        </p:grpSpPr>
        <p:sp>
          <p:nvSpPr>
            <p:cNvPr id="185" name="Google Shape;185;p4"/>
            <p:cNvSpPr/>
            <p:nvPr/>
          </p:nvSpPr>
          <p:spPr>
            <a:xfrm>
              <a:off x="6350" y="6350"/>
              <a:ext cx="24412702" cy="4483100"/>
            </a:xfrm>
            <a:custGeom>
              <a:avLst/>
              <a:gdLst/>
              <a:ahLst/>
              <a:cxnLst/>
              <a:rect l="l" t="t" r="r" b="b"/>
              <a:pathLst>
                <a:path w="24412702" h="4483100" extrusionOk="0">
                  <a:moveTo>
                    <a:pt x="0" y="0"/>
                  </a:moveTo>
                  <a:lnTo>
                    <a:pt x="24412702" y="0"/>
                  </a:lnTo>
                  <a:lnTo>
                    <a:pt x="24412702" y="4483100"/>
                  </a:lnTo>
                  <a:lnTo>
                    <a:pt x="0" y="4483100"/>
                  </a:lnTo>
                  <a:close/>
                </a:path>
              </a:pathLst>
            </a:custGeom>
            <a:gradFill>
              <a:gsLst>
                <a:gs pos="0">
                  <a:srgbClr val="2B1C58"/>
                </a:gs>
                <a:gs pos="100000">
                  <a:srgbClr val="5E378E"/>
                </a:gs>
              </a:gsLst>
              <a:lin ang="7800000" scaled="0"/>
            </a:gradFill>
            <a:ln>
              <a:noFill/>
            </a:ln>
          </p:spPr>
        </p:sp>
        <p:sp>
          <p:nvSpPr>
            <p:cNvPr id="186" name="Google Shape;186;p4"/>
            <p:cNvSpPr/>
            <p:nvPr/>
          </p:nvSpPr>
          <p:spPr>
            <a:xfrm>
              <a:off x="0" y="0"/>
              <a:ext cx="24425402" cy="4495800"/>
            </a:xfrm>
            <a:custGeom>
              <a:avLst/>
              <a:gdLst/>
              <a:ahLst/>
              <a:cxnLst/>
              <a:rect l="l" t="t" r="r" b="b"/>
              <a:pathLst>
                <a:path w="24425402" h="4495800" extrusionOk="0">
                  <a:moveTo>
                    <a:pt x="6350" y="0"/>
                  </a:moveTo>
                  <a:lnTo>
                    <a:pt x="24419052" y="0"/>
                  </a:lnTo>
                  <a:cubicBezTo>
                    <a:pt x="24422608" y="0"/>
                    <a:pt x="24425402" y="2794"/>
                    <a:pt x="24425402" y="6350"/>
                  </a:cubicBezTo>
                  <a:lnTo>
                    <a:pt x="24425402" y="4489450"/>
                  </a:lnTo>
                  <a:cubicBezTo>
                    <a:pt x="24425402" y="4493006"/>
                    <a:pt x="24422608" y="4495800"/>
                    <a:pt x="24419052" y="4495800"/>
                  </a:cubicBezTo>
                  <a:lnTo>
                    <a:pt x="6350" y="4495800"/>
                  </a:lnTo>
                  <a:cubicBezTo>
                    <a:pt x="2794" y="4495800"/>
                    <a:pt x="0" y="4493006"/>
                    <a:pt x="0" y="4489450"/>
                  </a:cubicBezTo>
                  <a:lnTo>
                    <a:pt x="0" y="6350"/>
                  </a:lnTo>
                  <a:cubicBezTo>
                    <a:pt x="0" y="2794"/>
                    <a:pt x="2794" y="0"/>
                    <a:pt x="6350" y="0"/>
                  </a:cubicBezTo>
                  <a:moveTo>
                    <a:pt x="6350" y="12700"/>
                  </a:moveTo>
                  <a:lnTo>
                    <a:pt x="6350" y="6350"/>
                  </a:lnTo>
                  <a:lnTo>
                    <a:pt x="12700" y="6350"/>
                  </a:lnTo>
                  <a:lnTo>
                    <a:pt x="12700" y="4489450"/>
                  </a:lnTo>
                  <a:lnTo>
                    <a:pt x="6350" y="4489450"/>
                  </a:lnTo>
                  <a:lnTo>
                    <a:pt x="6350" y="4483100"/>
                  </a:lnTo>
                  <a:lnTo>
                    <a:pt x="24419052" y="4483100"/>
                  </a:lnTo>
                  <a:lnTo>
                    <a:pt x="24419052" y="4489450"/>
                  </a:lnTo>
                  <a:lnTo>
                    <a:pt x="24412702" y="4489450"/>
                  </a:lnTo>
                  <a:lnTo>
                    <a:pt x="24412702" y="6350"/>
                  </a:lnTo>
                  <a:lnTo>
                    <a:pt x="24419052" y="6350"/>
                  </a:lnTo>
                  <a:lnTo>
                    <a:pt x="24419052" y="1270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180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" name="Google Shape;187;p4"/>
          <p:cNvSpPr/>
          <p:nvPr/>
        </p:nvSpPr>
        <p:spPr>
          <a:xfrm>
            <a:off x="12625581" y="4050160"/>
            <a:ext cx="1952055" cy="1952055"/>
          </a:xfrm>
          <a:custGeom>
            <a:avLst/>
            <a:gdLst/>
            <a:ahLst/>
            <a:cxnLst/>
            <a:rect l="l" t="t" r="r" b="b"/>
            <a:pathLst>
              <a:path w="1952055" h="1952055" extrusionOk="0">
                <a:moveTo>
                  <a:pt x="0" y="0"/>
                </a:moveTo>
                <a:lnTo>
                  <a:pt x="1952055" y="0"/>
                </a:lnTo>
                <a:lnTo>
                  <a:pt x="1952055" y="1952055"/>
                </a:lnTo>
                <a:lnTo>
                  <a:pt x="0" y="19520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8" name="Google Shape;188;p4"/>
          <p:cNvSpPr/>
          <p:nvPr/>
        </p:nvSpPr>
        <p:spPr>
          <a:xfrm rot="10800000">
            <a:off x="-8385" y="-654822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16000"/>
            </a:blip>
            <a:srcRect/>
            <a:stretch>
              <a:fillRect l="-102626" b="-46"/>
            </a:stretch>
          </a:blipFill>
          <a:ln>
            <a:noFill/>
          </a:ln>
        </p:spPr>
      </p:sp>
      <p:grpSp>
        <p:nvGrpSpPr>
          <p:cNvPr id="189" name="Google Shape;189;p4"/>
          <p:cNvGrpSpPr/>
          <p:nvPr/>
        </p:nvGrpSpPr>
        <p:grpSpPr>
          <a:xfrm>
            <a:off x="809941" y="2582828"/>
            <a:ext cx="2564939" cy="830898"/>
            <a:chOff x="0" y="-19050"/>
            <a:chExt cx="3419919" cy="1107865"/>
          </a:xfrm>
        </p:grpSpPr>
        <p:sp>
          <p:nvSpPr>
            <p:cNvPr id="190" name="Google Shape;190;p4"/>
            <p:cNvSpPr/>
            <p:nvPr/>
          </p:nvSpPr>
          <p:spPr>
            <a:xfrm>
              <a:off x="0" y="0"/>
              <a:ext cx="3419856" cy="1088771"/>
            </a:xfrm>
            <a:custGeom>
              <a:avLst/>
              <a:gdLst/>
              <a:ahLst/>
              <a:cxnLst/>
              <a:rect l="l" t="t" r="r" b="b"/>
              <a:pathLst>
                <a:path w="3419856" h="1088771" extrusionOk="0">
                  <a:moveTo>
                    <a:pt x="0" y="0"/>
                  </a:moveTo>
                  <a:lnTo>
                    <a:pt x="3419856" y="0"/>
                  </a:lnTo>
                  <a:lnTo>
                    <a:pt x="3419856" y="1088771"/>
                  </a:lnTo>
                  <a:lnTo>
                    <a:pt x="0" y="10887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91" name="Google Shape;191;p4"/>
            <p:cNvSpPr txBox="1"/>
            <p:nvPr/>
          </p:nvSpPr>
          <p:spPr>
            <a:xfrm>
              <a:off x="0" y="-19050"/>
              <a:ext cx="3419919" cy="11078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3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1" i="0" u="none" strike="noStrike" cap="none">
                  <a:solidFill>
                    <a:srgbClr val="583684"/>
                  </a:solidFill>
                  <a:latin typeface="Ubuntu"/>
                  <a:ea typeface="Ubuntu"/>
                  <a:cs typeface="Ubuntu"/>
                  <a:sym typeface="Ubuntu"/>
                </a:rPr>
                <a:t>Primitivo </a:t>
              </a:r>
              <a:endParaRPr/>
            </a:p>
          </p:txBody>
        </p:sp>
      </p:grpSp>
      <p:grpSp>
        <p:nvGrpSpPr>
          <p:cNvPr id="192" name="Google Shape;192;p4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193" name="Google Shape;193;p4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94" name="Google Shape;194;p4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sp>
        <p:nvSpPr>
          <p:cNvPr id="195" name="Google Shape;195;p4"/>
          <p:cNvSpPr txBox="1"/>
          <p:nvPr/>
        </p:nvSpPr>
        <p:spPr>
          <a:xfrm>
            <a:off x="4377799" y="646300"/>
            <a:ext cx="9712538" cy="112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1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Evolución del dinero</a:t>
            </a:r>
            <a:endParaRPr/>
          </a:p>
        </p:txBody>
      </p:sp>
      <p:sp>
        <p:nvSpPr>
          <p:cNvPr id="196" name="Google Shape;196;p4"/>
          <p:cNvSpPr/>
          <p:nvPr/>
        </p:nvSpPr>
        <p:spPr>
          <a:xfrm>
            <a:off x="901098" y="4473448"/>
            <a:ext cx="1993251" cy="1498629"/>
          </a:xfrm>
          <a:custGeom>
            <a:avLst/>
            <a:gdLst/>
            <a:ahLst/>
            <a:cxnLst/>
            <a:rect l="l" t="t" r="r" b="b"/>
            <a:pathLst>
              <a:path w="1993251" h="1498629" extrusionOk="0">
                <a:moveTo>
                  <a:pt x="0" y="0"/>
                </a:moveTo>
                <a:lnTo>
                  <a:pt x="1993251" y="0"/>
                </a:lnTo>
                <a:lnTo>
                  <a:pt x="1993251" y="1498629"/>
                </a:lnTo>
                <a:lnTo>
                  <a:pt x="0" y="14986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2595" t="-4033" r="-2338" b="-7894"/>
            </a:stretch>
          </a:blipFill>
          <a:ln>
            <a:noFill/>
          </a:ln>
        </p:spPr>
      </p:sp>
      <p:sp>
        <p:nvSpPr>
          <p:cNvPr id="197" name="Google Shape;197;p4"/>
          <p:cNvSpPr/>
          <p:nvPr/>
        </p:nvSpPr>
        <p:spPr>
          <a:xfrm>
            <a:off x="3748883" y="4285113"/>
            <a:ext cx="2086316" cy="1737902"/>
          </a:xfrm>
          <a:custGeom>
            <a:avLst/>
            <a:gdLst/>
            <a:ahLst/>
            <a:cxnLst/>
            <a:rect l="l" t="t" r="r" b="b"/>
            <a:pathLst>
              <a:path w="2086316" h="1737902" extrusionOk="0">
                <a:moveTo>
                  <a:pt x="0" y="0"/>
                </a:moveTo>
                <a:lnTo>
                  <a:pt x="2086316" y="0"/>
                </a:lnTo>
                <a:lnTo>
                  <a:pt x="2086316" y="1737901"/>
                </a:lnTo>
                <a:lnTo>
                  <a:pt x="0" y="17379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8" name="Google Shape;198;p4"/>
          <p:cNvSpPr/>
          <p:nvPr/>
        </p:nvSpPr>
        <p:spPr>
          <a:xfrm rot="-2021671">
            <a:off x="5822670" y="4555821"/>
            <a:ext cx="1598917" cy="1072849"/>
          </a:xfrm>
          <a:custGeom>
            <a:avLst/>
            <a:gdLst/>
            <a:ahLst/>
            <a:cxnLst/>
            <a:rect l="l" t="t" r="r" b="b"/>
            <a:pathLst>
              <a:path w="1598917" h="1072849" extrusionOk="0">
                <a:moveTo>
                  <a:pt x="0" y="0"/>
                </a:moveTo>
                <a:lnTo>
                  <a:pt x="1598916" y="0"/>
                </a:lnTo>
                <a:lnTo>
                  <a:pt x="1598916" y="1072848"/>
                </a:lnTo>
                <a:lnTo>
                  <a:pt x="0" y="10728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9" name="Google Shape;199;p4"/>
          <p:cNvSpPr/>
          <p:nvPr/>
        </p:nvSpPr>
        <p:spPr>
          <a:xfrm rot="-4155189">
            <a:off x="8163573" y="4269985"/>
            <a:ext cx="1448033" cy="1289950"/>
          </a:xfrm>
          <a:custGeom>
            <a:avLst/>
            <a:gdLst/>
            <a:ahLst/>
            <a:cxnLst/>
            <a:rect l="l" t="t" r="r" b="b"/>
            <a:pathLst>
              <a:path w="1448033" h="1289950" extrusionOk="0">
                <a:moveTo>
                  <a:pt x="0" y="0"/>
                </a:moveTo>
                <a:lnTo>
                  <a:pt x="1448033" y="0"/>
                </a:lnTo>
                <a:lnTo>
                  <a:pt x="1448033" y="1289950"/>
                </a:lnTo>
                <a:lnTo>
                  <a:pt x="0" y="12899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127"/>
            </a:stretch>
          </a:blipFill>
          <a:ln>
            <a:noFill/>
          </a:ln>
        </p:spPr>
      </p:sp>
      <p:sp>
        <p:nvSpPr>
          <p:cNvPr id="200" name="Google Shape;200;p4"/>
          <p:cNvSpPr/>
          <p:nvPr/>
        </p:nvSpPr>
        <p:spPr>
          <a:xfrm rot="6735915">
            <a:off x="9476282" y="4621561"/>
            <a:ext cx="1769307" cy="768487"/>
          </a:xfrm>
          <a:custGeom>
            <a:avLst/>
            <a:gdLst/>
            <a:ahLst/>
            <a:cxnLst/>
            <a:rect l="l" t="t" r="r" b="b"/>
            <a:pathLst>
              <a:path w="1769307" h="768487" extrusionOk="0">
                <a:moveTo>
                  <a:pt x="0" y="0"/>
                </a:moveTo>
                <a:lnTo>
                  <a:pt x="1769307" y="0"/>
                </a:lnTo>
                <a:lnTo>
                  <a:pt x="1769307" y="768487"/>
                </a:lnTo>
                <a:lnTo>
                  <a:pt x="0" y="768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99"/>
            </a:stretch>
          </a:blipFill>
          <a:ln>
            <a:noFill/>
          </a:ln>
        </p:spPr>
      </p:sp>
      <p:sp>
        <p:nvSpPr>
          <p:cNvPr id="201" name="Google Shape;201;p4"/>
          <p:cNvSpPr/>
          <p:nvPr/>
        </p:nvSpPr>
        <p:spPr>
          <a:xfrm rot="-4013782">
            <a:off x="11291783" y="4702051"/>
            <a:ext cx="1870203" cy="789161"/>
          </a:xfrm>
          <a:custGeom>
            <a:avLst/>
            <a:gdLst/>
            <a:ahLst/>
            <a:cxnLst/>
            <a:rect l="l" t="t" r="r" b="b"/>
            <a:pathLst>
              <a:path w="1870203" h="789161" extrusionOk="0">
                <a:moveTo>
                  <a:pt x="0" y="0"/>
                </a:moveTo>
                <a:lnTo>
                  <a:pt x="1870203" y="0"/>
                </a:lnTo>
                <a:lnTo>
                  <a:pt x="1870203" y="789160"/>
                </a:lnTo>
                <a:lnTo>
                  <a:pt x="0" y="7891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02" name="Google Shape;202;p4" descr="Descargar Bitcoin, Btc, Crypto. Imagen de stock libre de regalías ..."/>
          <p:cNvSpPr/>
          <p:nvPr/>
        </p:nvSpPr>
        <p:spPr>
          <a:xfrm>
            <a:off x="15136137" y="4226339"/>
            <a:ext cx="1802872" cy="1802872"/>
          </a:xfrm>
          <a:custGeom>
            <a:avLst/>
            <a:gdLst/>
            <a:ahLst/>
            <a:cxnLst/>
            <a:rect l="l" t="t" r="r" b="b"/>
            <a:pathLst>
              <a:path w="1802872" h="1802872" extrusionOk="0">
                <a:moveTo>
                  <a:pt x="0" y="0"/>
                </a:moveTo>
                <a:lnTo>
                  <a:pt x="1802872" y="0"/>
                </a:lnTo>
                <a:lnTo>
                  <a:pt x="1802872" y="1802873"/>
                </a:lnTo>
                <a:lnTo>
                  <a:pt x="0" y="18028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03" name="Google Shape;203;p4"/>
          <p:cNvSpPr/>
          <p:nvPr/>
        </p:nvSpPr>
        <p:spPr>
          <a:xfrm>
            <a:off x="7358086" y="5997189"/>
            <a:ext cx="1872894" cy="1811087"/>
          </a:xfrm>
          <a:custGeom>
            <a:avLst/>
            <a:gdLst/>
            <a:ahLst/>
            <a:cxnLst/>
            <a:rect l="l" t="t" r="r" b="b"/>
            <a:pathLst>
              <a:path w="1872894" h="1811087" extrusionOk="0">
                <a:moveTo>
                  <a:pt x="0" y="0"/>
                </a:moveTo>
                <a:lnTo>
                  <a:pt x="1872894" y="0"/>
                </a:lnTo>
                <a:lnTo>
                  <a:pt x="1872894" y="1811088"/>
                </a:lnTo>
                <a:lnTo>
                  <a:pt x="0" y="1811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04" name="Google Shape;204;p4"/>
          <p:cNvGrpSpPr/>
          <p:nvPr/>
        </p:nvGrpSpPr>
        <p:grpSpPr>
          <a:xfrm>
            <a:off x="3748883" y="2582828"/>
            <a:ext cx="3526821" cy="1157813"/>
            <a:chOff x="0" y="-19050"/>
            <a:chExt cx="4702429" cy="1543750"/>
          </a:xfrm>
        </p:grpSpPr>
        <p:sp>
          <p:nvSpPr>
            <p:cNvPr id="205" name="Google Shape;205;p4"/>
            <p:cNvSpPr/>
            <p:nvPr/>
          </p:nvSpPr>
          <p:spPr>
            <a:xfrm>
              <a:off x="0" y="0"/>
              <a:ext cx="4702429" cy="1524638"/>
            </a:xfrm>
            <a:custGeom>
              <a:avLst/>
              <a:gdLst/>
              <a:ahLst/>
              <a:cxnLst/>
              <a:rect l="l" t="t" r="r" b="b"/>
              <a:pathLst>
                <a:path w="4702429" h="1524638" extrusionOk="0">
                  <a:moveTo>
                    <a:pt x="0" y="0"/>
                  </a:moveTo>
                  <a:lnTo>
                    <a:pt x="4702429" y="0"/>
                  </a:lnTo>
                  <a:lnTo>
                    <a:pt x="4702429" y="1524638"/>
                  </a:lnTo>
                  <a:lnTo>
                    <a:pt x="0" y="15246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06" name="Google Shape;206;p4"/>
            <p:cNvSpPr txBox="1"/>
            <p:nvPr/>
          </p:nvSpPr>
          <p:spPr>
            <a:xfrm>
              <a:off x="0" y="-19050"/>
              <a:ext cx="4702411" cy="1543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3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1" i="0" u="none" strike="noStrike" cap="none">
                  <a:solidFill>
                    <a:srgbClr val="583684"/>
                  </a:solidFill>
                  <a:latin typeface="Ubuntu"/>
                  <a:ea typeface="Ubuntu"/>
                  <a:cs typeface="Ubuntu"/>
                  <a:sym typeface="Ubuntu"/>
                </a:rPr>
                <a:t>Metales preciosos</a:t>
              </a:r>
              <a:endParaRPr/>
            </a:p>
          </p:txBody>
        </p:sp>
      </p:grpSp>
      <p:grpSp>
        <p:nvGrpSpPr>
          <p:cNvPr id="207" name="Google Shape;207;p4"/>
          <p:cNvGrpSpPr/>
          <p:nvPr/>
        </p:nvGrpSpPr>
        <p:grpSpPr>
          <a:xfrm>
            <a:off x="7649693" y="2582828"/>
            <a:ext cx="3581114" cy="1157813"/>
            <a:chOff x="0" y="-19050"/>
            <a:chExt cx="4774819" cy="1543750"/>
          </a:xfrm>
        </p:grpSpPr>
        <p:sp>
          <p:nvSpPr>
            <p:cNvPr id="208" name="Google Shape;208;p4"/>
            <p:cNvSpPr/>
            <p:nvPr/>
          </p:nvSpPr>
          <p:spPr>
            <a:xfrm>
              <a:off x="0" y="0"/>
              <a:ext cx="4774819" cy="1524638"/>
            </a:xfrm>
            <a:custGeom>
              <a:avLst/>
              <a:gdLst/>
              <a:ahLst/>
              <a:cxnLst/>
              <a:rect l="l" t="t" r="r" b="b"/>
              <a:pathLst>
                <a:path w="4774819" h="1524638" extrusionOk="0">
                  <a:moveTo>
                    <a:pt x="0" y="0"/>
                  </a:moveTo>
                  <a:lnTo>
                    <a:pt x="4774819" y="0"/>
                  </a:lnTo>
                  <a:lnTo>
                    <a:pt x="4774819" y="1524638"/>
                  </a:lnTo>
                  <a:lnTo>
                    <a:pt x="0" y="15246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09" name="Google Shape;209;p4"/>
            <p:cNvSpPr txBox="1"/>
            <p:nvPr/>
          </p:nvSpPr>
          <p:spPr>
            <a:xfrm>
              <a:off x="0" y="-19050"/>
              <a:ext cx="4774796" cy="1543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3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1" i="0" u="none" strike="noStrike" cap="none">
                  <a:solidFill>
                    <a:srgbClr val="583684"/>
                  </a:solidFill>
                  <a:latin typeface="Ubuntu"/>
                  <a:ea typeface="Ubuntu"/>
                  <a:cs typeface="Ubuntu"/>
                  <a:sym typeface="Ubuntu"/>
                </a:rPr>
                <a:t>Respaldado por oro</a:t>
              </a:r>
              <a:endParaRPr/>
            </a:p>
          </p:txBody>
        </p:sp>
      </p:grpSp>
      <p:grpSp>
        <p:nvGrpSpPr>
          <p:cNvPr id="210" name="Google Shape;210;p4"/>
          <p:cNvGrpSpPr/>
          <p:nvPr/>
        </p:nvGrpSpPr>
        <p:grpSpPr>
          <a:xfrm>
            <a:off x="11633340" y="2589742"/>
            <a:ext cx="2311668" cy="830898"/>
            <a:chOff x="0" y="-19050"/>
            <a:chExt cx="3082224" cy="1107865"/>
          </a:xfrm>
        </p:grpSpPr>
        <p:sp>
          <p:nvSpPr>
            <p:cNvPr id="211" name="Google Shape;211;p4"/>
            <p:cNvSpPr/>
            <p:nvPr/>
          </p:nvSpPr>
          <p:spPr>
            <a:xfrm>
              <a:off x="0" y="0"/>
              <a:ext cx="3082163" cy="1088771"/>
            </a:xfrm>
            <a:custGeom>
              <a:avLst/>
              <a:gdLst/>
              <a:ahLst/>
              <a:cxnLst/>
              <a:rect l="l" t="t" r="r" b="b"/>
              <a:pathLst>
                <a:path w="3082163" h="1088771" extrusionOk="0">
                  <a:moveTo>
                    <a:pt x="0" y="0"/>
                  </a:moveTo>
                  <a:lnTo>
                    <a:pt x="3082163" y="0"/>
                  </a:lnTo>
                  <a:lnTo>
                    <a:pt x="3082163" y="1088771"/>
                  </a:lnTo>
                  <a:lnTo>
                    <a:pt x="0" y="10887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12" name="Google Shape;212;p4"/>
            <p:cNvSpPr txBox="1"/>
            <p:nvPr/>
          </p:nvSpPr>
          <p:spPr>
            <a:xfrm>
              <a:off x="0" y="-19050"/>
              <a:ext cx="3082224" cy="11078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3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1" i="0" u="none" strike="noStrike" cap="none">
                  <a:solidFill>
                    <a:srgbClr val="583684"/>
                  </a:solidFill>
                  <a:latin typeface="Ubuntu"/>
                  <a:ea typeface="Ubuntu"/>
                  <a:cs typeface="Ubuntu"/>
                  <a:sym typeface="Ubuntu"/>
                </a:rPr>
                <a:t>Fíat</a:t>
              </a:r>
              <a:endParaRPr/>
            </a:p>
          </p:txBody>
        </p:sp>
      </p:grpSp>
      <p:grpSp>
        <p:nvGrpSpPr>
          <p:cNvPr id="213" name="Google Shape;213;p4"/>
          <p:cNvGrpSpPr/>
          <p:nvPr/>
        </p:nvGrpSpPr>
        <p:grpSpPr>
          <a:xfrm>
            <a:off x="14375150" y="2363540"/>
            <a:ext cx="3126612" cy="1214085"/>
            <a:chOff x="0" y="-19050"/>
            <a:chExt cx="4168815" cy="1618781"/>
          </a:xfrm>
        </p:grpSpPr>
        <p:sp>
          <p:nvSpPr>
            <p:cNvPr id="214" name="Google Shape;214;p4"/>
            <p:cNvSpPr/>
            <p:nvPr/>
          </p:nvSpPr>
          <p:spPr>
            <a:xfrm>
              <a:off x="0" y="0"/>
              <a:ext cx="4168775" cy="1599692"/>
            </a:xfrm>
            <a:custGeom>
              <a:avLst/>
              <a:gdLst/>
              <a:ahLst/>
              <a:cxnLst/>
              <a:rect l="l" t="t" r="r" b="b"/>
              <a:pathLst>
                <a:path w="4168775" h="1599692" extrusionOk="0">
                  <a:moveTo>
                    <a:pt x="0" y="0"/>
                  </a:moveTo>
                  <a:lnTo>
                    <a:pt x="4168775" y="0"/>
                  </a:lnTo>
                  <a:lnTo>
                    <a:pt x="4168775" y="1599692"/>
                  </a:lnTo>
                  <a:lnTo>
                    <a:pt x="0" y="1599692"/>
                  </a:ln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</p:sp>
        <p:sp>
          <p:nvSpPr>
            <p:cNvPr id="215" name="Google Shape;215;p4"/>
            <p:cNvSpPr txBox="1"/>
            <p:nvPr/>
          </p:nvSpPr>
          <p:spPr>
            <a:xfrm>
              <a:off x="0" y="-19050"/>
              <a:ext cx="4168815" cy="16187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75" b="1" i="0" u="none" strike="noStrike" cap="none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rPr>
                <a:t>Descentralizado y digital</a:t>
              </a:r>
              <a:endParaRPr/>
            </a:p>
          </p:txBody>
        </p:sp>
      </p:grpSp>
      <p:sp>
        <p:nvSpPr>
          <p:cNvPr id="216" name="Google Shape;216;p4"/>
          <p:cNvSpPr/>
          <p:nvPr/>
        </p:nvSpPr>
        <p:spPr>
          <a:xfrm>
            <a:off x="6439049" y="6174957"/>
            <a:ext cx="965013" cy="884593"/>
          </a:xfrm>
          <a:custGeom>
            <a:avLst/>
            <a:gdLst/>
            <a:ahLst/>
            <a:cxnLst/>
            <a:rect l="l" t="t" r="r" b="b"/>
            <a:pathLst>
              <a:path w="965013" h="884593" extrusionOk="0">
                <a:moveTo>
                  <a:pt x="0" y="0"/>
                </a:moveTo>
                <a:lnTo>
                  <a:pt x="965013" y="0"/>
                </a:lnTo>
                <a:lnTo>
                  <a:pt x="965013" y="884593"/>
                </a:lnTo>
                <a:lnTo>
                  <a:pt x="0" y="8845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7" name="Google Shape;217;p4"/>
          <p:cNvSpPr/>
          <p:nvPr/>
        </p:nvSpPr>
        <p:spPr>
          <a:xfrm>
            <a:off x="9131068" y="5818934"/>
            <a:ext cx="606421" cy="1192792"/>
          </a:xfrm>
          <a:custGeom>
            <a:avLst/>
            <a:gdLst/>
            <a:ahLst/>
            <a:cxnLst/>
            <a:rect l="l" t="t" r="r" b="b"/>
            <a:pathLst>
              <a:path w="606421" h="1192792" extrusionOk="0">
                <a:moveTo>
                  <a:pt x="0" y="0"/>
                </a:moveTo>
                <a:lnTo>
                  <a:pt x="606421" y="0"/>
                </a:lnTo>
                <a:lnTo>
                  <a:pt x="606421" y="1192792"/>
                </a:lnTo>
                <a:lnTo>
                  <a:pt x="0" y="11927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8" name="Google Shape;218;p4"/>
          <p:cNvSpPr/>
          <p:nvPr/>
        </p:nvSpPr>
        <p:spPr>
          <a:xfrm>
            <a:off x="9155419" y="5774919"/>
            <a:ext cx="1158011" cy="1454075"/>
          </a:xfrm>
          <a:custGeom>
            <a:avLst/>
            <a:gdLst/>
            <a:ahLst/>
            <a:cxnLst/>
            <a:rect l="l" t="t" r="r" b="b"/>
            <a:pathLst>
              <a:path w="1158011" h="1454075" extrusionOk="0">
                <a:moveTo>
                  <a:pt x="0" y="0"/>
                </a:moveTo>
                <a:lnTo>
                  <a:pt x="1158011" y="0"/>
                </a:lnTo>
                <a:lnTo>
                  <a:pt x="1158011" y="1454075"/>
                </a:lnTo>
                <a:lnTo>
                  <a:pt x="0" y="14540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19" name="Google Shape;219;p4"/>
          <p:cNvGrpSpPr/>
          <p:nvPr/>
        </p:nvGrpSpPr>
        <p:grpSpPr>
          <a:xfrm>
            <a:off x="9102452" y="6855021"/>
            <a:ext cx="1598688" cy="399078"/>
            <a:chOff x="0" y="-19050"/>
            <a:chExt cx="2131585" cy="532104"/>
          </a:xfrm>
        </p:grpSpPr>
        <p:sp>
          <p:nvSpPr>
            <p:cNvPr id="220" name="Google Shape;220;p4"/>
            <p:cNvSpPr/>
            <p:nvPr/>
          </p:nvSpPr>
          <p:spPr>
            <a:xfrm>
              <a:off x="0" y="0"/>
              <a:ext cx="2131568" cy="513054"/>
            </a:xfrm>
            <a:custGeom>
              <a:avLst/>
              <a:gdLst/>
              <a:ahLst/>
              <a:cxnLst/>
              <a:rect l="l" t="t" r="r" b="b"/>
              <a:pathLst>
                <a:path w="2131568" h="513054" extrusionOk="0">
                  <a:moveTo>
                    <a:pt x="0" y="0"/>
                  </a:moveTo>
                  <a:lnTo>
                    <a:pt x="2131568" y="0"/>
                  </a:lnTo>
                  <a:lnTo>
                    <a:pt x="2131568" y="513054"/>
                  </a:lnTo>
                  <a:lnTo>
                    <a:pt x="0" y="5130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21" name="Google Shape;221;p4"/>
            <p:cNvSpPr txBox="1"/>
            <p:nvPr/>
          </p:nvSpPr>
          <p:spPr>
            <a:xfrm>
              <a:off x="0" y="-19050"/>
              <a:ext cx="2131585" cy="5320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2B1C58"/>
                  </a:solidFill>
                  <a:latin typeface="Ubuntu"/>
                  <a:ea typeface="Ubuntu"/>
                  <a:cs typeface="Ubuntu"/>
                  <a:sym typeface="Ubuntu"/>
                </a:rPr>
                <a:t>BILLETE</a:t>
              </a:r>
              <a:endParaRPr/>
            </a:p>
          </p:txBody>
        </p:sp>
      </p:grpSp>
      <p:sp>
        <p:nvSpPr>
          <p:cNvPr id="222" name="Google Shape;222;p4"/>
          <p:cNvSpPr/>
          <p:nvPr/>
        </p:nvSpPr>
        <p:spPr>
          <a:xfrm rot="-236960">
            <a:off x="6393052" y="6148891"/>
            <a:ext cx="133351" cy="114872"/>
          </a:xfrm>
          <a:custGeom>
            <a:avLst/>
            <a:gdLst/>
            <a:ahLst/>
            <a:cxnLst/>
            <a:rect l="l" t="t" r="r" b="b"/>
            <a:pathLst>
              <a:path w="177800" h="153162" extrusionOk="0">
                <a:moveTo>
                  <a:pt x="0" y="153162"/>
                </a:moveTo>
                <a:lnTo>
                  <a:pt x="88900" y="0"/>
                </a:lnTo>
                <a:lnTo>
                  <a:pt x="177800" y="153162"/>
                </a:lnTo>
                <a:close/>
              </a:path>
            </a:pathLst>
          </a:custGeom>
          <a:solidFill>
            <a:srgbClr val="583684"/>
          </a:solidFill>
          <a:ln>
            <a:noFill/>
          </a:ln>
        </p:spPr>
      </p:sp>
      <p:sp>
        <p:nvSpPr>
          <p:cNvPr id="223" name="Google Shape;223;p4"/>
          <p:cNvSpPr/>
          <p:nvPr/>
        </p:nvSpPr>
        <p:spPr>
          <a:xfrm rot="5774082">
            <a:off x="7403531" y="7003153"/>
            <a:ext cx="133351" cy="114872"/>
          </a:xfrm>
          <a:custGeom>
            <a:avLst/>
            <a:gdLst/>
            <a:ahLst/>
            <a:cxnLst/>
            <a:rect l="l" t="t" r="r" b="b"/>
            <a:pathLst>
              <a:path w="177800" h="153162" extrusionOk="0">
                <a:moveTo>
                  <a:pt x="0" y="153162"/>
                </a:moveTo>
                <a:lnTo>
                  <a:pt x="88900" y="0"/>
                </a:lnTo>
                <a:lnTo>
                  <a:pt x="177800" y="153162"/>
                </a:lnTo>
                <a:close/>
              </a:path>
            </a:pathLst>
          </a:custGeom>
          <a:solidFill>
            <a:srgbClr val="583684"/>
          </a:solidFill>
          <a:ln>
            <a:noFill/>
          </a:ln>
        </p:spPr>
      </p:sp>
      <p:sp>
        <p:nvSpPr>
          <p:cNvPr id="224" name="Google Shape;224;p4"/>
          <p:cNvSpPr/>
          <p:nvPr/>
        </p:nvSpPr>
        <p:spPr>
          <a:xfrm rot="-9149190">
            <a:off x="9252983" y="5813688"/>
            <a:ext cx="133351" cy="114872"/>
          </a:xfrm>
          <a:custGeom>
            <a:avLst/>
            <a:gdLst/>
            <a:ahLst/>
            <a:cxnLst/>
            <a:rect l="l" t="t" r="r" b="b"/>
            <a:pathLst>
              <a:path w="177800" h="153162" extrusionOk="0">
                <a:moveTo>
                  <a:pt x="0" y="153162"/>
                </a:moveTo>
                <a:lnTo>
                  <a:pt x="88900" y="0"/>
                </a:lnTo>
                <a:lnTo>
                  <a:pt x="177800" y="153162"/>
                </a:lnTo>
                <a:close/>
              </a:path>
            </a:pathLst>
          </a:custGeom>
          <a:solidFill>
            <a:srgbClr val="583684"/>
          </a:solidFill>
          <a:ln>
            <a:noFill/>
          </a:ln>
        </p:spPr>
      </p:sp>
      <p:sp>
        <p:nvSpPr>
          <p:cNvPr id="225" name="Google Shape;225;p4"/>
          <p:cNvSpPr/>
          <p:nvPr/>
        </p:nvSpPr>
        <p:spPr>
          <a:xfrm rot="276489">
            <a:off x="10138212" y="5920723"/>
            <a:ext cx="133351" cy="114872"/>
          </a:xfrm>
          <a:custGeom>
            <a:avLst/>
            <a:gdLst/>
            <a:ahLst/>
            <a:cxnLst/>
            <a:rect l="l" t="t" r="r" b="b"/>
            <a:pathLst>
              <a:path w="177800" h="153162" extrusionOk="0">
                <a:moveTo>
                  <a:pt x="0" y="153162"/>
                </a:moveTo>
                <a:lnTo>
                  <a:pt x="88900" y="0"/>
                </a:lnTo>
                <a:lnTo>
                  <a:pt x="177800" y="153162"/>
                </a:lnTo>
                <a:close/>
              </a:path>
            </a:pathLst>
          </a:custGeom>
          <a:solidFill>
            <a:srgbClr val="583684"/>
          </a:solidFill>
          <a:ln>
            <a:noFill/>
          </a:ln>
        </p:spPr>
      </p:sp>
      <p:grpSp>
        <p:nvGrpSpPr>
          <p:cNvPr id="226" name="Google Shape;226;p4"/>
          <p:cNvGrpSpPr/>
          <p:nvPr/>
        </p:nvGrpSpPr>
        <p:grpSpPr>
          <a:xfrm rot="5400000">
            <a:off x="12002195" y="4877185"/>
            <a:ext cx="186214" cy="3393472"/>
            <a:chOff x="0" y="0"/>
            <a:chExt cx="248285" cy="4524629"/>
          </a:xfrm>
        </p:grpSpPr>
        <p:sp>
          <p:nvSpPr>
            <p:cNvPr id="227" name="Google Shape;227;p4"/>
            <p:cNvSpPr/>
            <p:nvPr/>
          </p:nvSpPr>
          <p:spPr>
            <a:xfrm>
              <a:off x="0" y="0"/>
              <a:ext cx="248285" cy="4524629"/>
            </a:xfrm>
            <a:custGeom>
              <a:avLst/>
              <a:gdLst/>
              <a:ahLst/>
              <a:cxnLst/>
              <a:rect l="l" t="t" r="r" b="b"/>
              <a:pathLst>
                <a:path w="248285" h="4524629" extrusionOk="0">
                  <a:moveTo>
                    <a:pt x="12700" y="25400"/>
                  </a:moveTo>
                  <a:lnTo>
                    <a:pt x="12700" y="12700"/>
                  </a:lnTo>
                  <a:lnTo>
                    <a:pt x="12700" y="0"/>
                  </a:lnTo>
                  <a:cubicBezTo>
                    <a:pt x="122174" y="0"/>
                    <a:pt x="219710" y="7112"/>
                    <a:pt x="239776" y="19431"/>
                  </a:cubicBezTo>
                  <a:cubicBezTo>
                    <a:pt x="241935" y="20701"/>
                    <a:pt x="248285" y="25019"/>
                    <a:pt x="248285" y="33274"/>
                  </a:cubicBezTo>
                  <a:lnTo>
                    <a:pt x="248285" y="4491355"/>
                  </a:lnTo>
                  <a:lnTo>
                    <a:pt x="235585" y="4491355"/>
                  </a:lnTo>
                  <a:lnTo>
                    <a:pt x="248285" y="4491355"/>
                  </a:lnTo>
                  <a:cubicBezTo>
                    <a:pt x="248285" y="4499610"/>
                    <a:pt x="241935" y="4503928"/>
                    <a:pt x="239776" y="4505198"/>
                  </a:cubicBezTo>
                  <a:cubicBezTo>
                    <a:pt x="219837" y="4517517"/>
                    <a:pt x="122174" y="4524629"/>
                    <a:pt x="12700" y="4524629"/>
                  </a:cubicBezTo>
                  <a:cubicBezTo>
                    <a:pt x="5715" y="4524629"/>
                    <a:pt x="0" y="4518914"/>
                    <a:pt x="0" y="4511929"/>
                  </a:cubicBezTo>
                  <a:lnTo>
                    <a:pt x="0" y="12700"/>
                  </a:lnTo>
                  <a:lnTo>
                    <a:pt x="12700" y="12700"/>
                  </a:lnTo>
                  <a:lnTo>
                    <a:pt x="12700" y="25400"/>
                  </a:lnTo>
                  <a:moveTo>
                    <a:pt x="12700" y="0"/>
                  </a:moveTo>
                  <a:cubicBezTo>
                    <a:pt x="19685" y="0"/>
                    <a:pt x="25400" y="5715"/>
                    <a:pt x="25400" y="12700"/>
                  </a:cubicBezTo>
                  <a:lnTo>
                    <a:pt x="25400" y="4511929"/>
                  </a:lnTo>
                  <a:lnTo>
                    <a:pt x="12700" y="4511929"/>
                  </a:lnTo>
                  <a:lnTo>
                    <a:pt x="12700" y="4499229"/>
                  </a:lnTo>
                  <a:cubicBezTo>
                    <a:pt x="126746" y="4499229"/>
                    <a:pt x="214249" y="4491101"/>
                    <a:pt x="226441" y="4483608"/>
                  </a:cubicBezTo>
                  <a:cubicBezTo>
                    <a:pt x="227584" y="4482973"/>
                    <a:pt x="222885" y="4485259"/>
                    <a:pt x="222885" y="4491355"/>
                  </a:cubicBezTo>
                  <a:lnTo>
                    <a:pt x="222885" y="33274"/>
                  </a:lnTo>
                  <a:lnTo>
                    <a:pt x="235585" y="33274"/>
                  </a:lnTo>
                  <a:lnTo>
                    <a:pt x="222885" y="33274"/>
                  </a:lnTo>
                  <a:cubicBezTo>
                    <a:pt x="222885" y="39370"/>
                    <a:pt x="227584" y="41656"/>
                    <a:pt x="226441" y="41021"/>
                  </a:cubicBezTo>
                  <a:cubicBezTo>
                    <a:pt x="214249" y="33528"/>
                    <a:pt x="126746" y="25400"/>
                    <a:pt x="12700" y="25400"/>
                  </a:cubicBezTo>
                  <a:cubicBezTo>
                    <a:pt x="5715" y="25400"/>
                    <a:pt x="0" y="19685"/>
                    <a:pt x="0" y="12700"/>
                  </a:cubicBezTo>
                  <a:cubicBezTo>
                    <a:pt x="0" y="5715"/>
                    <a:pt x="5715" y="0"/>
                    <a:pt x="12700" y="0"/>
                  </a:cubicBez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0" y="0"/>
              <a:ext cx="248285" cy="4524629"/>
            </a:xfrm>
            <a:custGeom>
              <a:avLst/>
              <a:gdLst/>
              <a:ahLst/>
              <a:cxnLst/>
              <a:rect l="l" t="t" r="r" b="b"/>
              <a:pathLst>
                <a:path w="248285" h="4524629" extrusionOk="0">
                  <a:moveTo>
                    <a:pt x="12700" y="25400"/>
                  </a:moveTo>
                  <a:lnTo>
                    <a:pt x="12700" y="12700"/>
                  </a:lnTo>
                  <a:lnTo>
                    <a:pt x="12700" y="0"/>
                  </a:lnTo>
                  <a:cubicBezTo>
                    <a:pt x="122174" y="0"/>
                    <a:pt x="219710" y="7112"/>
                    <a:pt x="239776" y="19431"/>
                  </a:cubicBezTo>
                  <a:cubicBezTo>
                    <a:pt x="241935" y="20701"/>
                    <a:pt x="248285" y="25019"/>
                    <a:pt x="248285" y="33274"/>
                  </a:cubicBezTo>
                  <a:lnTo>
                    <a:pt x="248285" y="4491355"/>
                  </a:lnTo>
                  <a:lnTo>
                    <a:pt x="235585" y="4491355"/>
                  </a:lnTo>
                  <a:lnTo>
                    <a:pt x="248285" y="4491355"/>
                  </a:lnTo>
                  <a:cubicBezTo>
                    <a:pt x="248285" y="4499610"/>
                    <a:pt x="241935" y="4503928"/>
                    <a:pt x="239776" y="4505198"/>
                  </a:cubicBezTo>
                  <a:cubicBezTo>
                    <a:pt x="219837" y="4517517"/>
                    <a:pt x="122174" y="4524629"/>
                    <a:pt x="12700" y="4524629"/>
                  </a:cubicBezTo>
                  <a:lnTo>
                    <a:pt x="12700" y="4499229"/>
                  </a:lnTo>
                  <a:cubicBezTo>
                    <a:pt x="126746" y="4499229"/>
                    <a:pt x="214249" y="4491101"/>
                    <a:pt x="226441" y="4483608"/>
                  </a:cubicBezTo>
                  <a:cubicBezTo>
                    <a:pt x="227584" y="4482973"/>
                    <a:pt x="222885" y="4485259"/>
                    <a:pt x="222885" y="4491355"/>
                  </a:cubicBezTo>
                  <a:lnTo>
                    <a:pt x="222885" y="33274"/>
                  </a:lnTo>
                  <a:lnTo>
                    <a:pt x="235585" y="33274"/>
                  </a:lnTo>
                  <a:lnTo>
                    <a:pt x="222885" y="33274"/>
                  </a:lnTo>
                  <a:cubicBezTo>
                    <a:pt x="222885" y="39370"/>
                    <a:pt x="227584" y="41656"/>
                    <a:pt x="226441" y="41021"/>
                  </a:cubicBezTo>
                  <a:cubicBezTo>
                    <a:pt x="214249" y="33528"/>
                    <a:pt x="126746" y="25400"/>
                    <a:pt x="12700" y="25400"/>
                  </a:cubicBezTo>
                  <a:cubicBezTo>
                    <a:pt x="5715" y="25400"/>
                    <a:pt x="0" y="19685"/>
                    <a:pt x="0" y="12700"/>
                  </a:cubicBezTo>
                  <a:cubicBezTo>
                    <a:pt x="0" y="5715"/>
                    <a:pt x="5715" y="0"/>
                    <a:pt x="12700" y="0"/>
                  </a:cubicBez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229;p4"/>
          <p:cNvGrpSpPr/>
          <p:nvPr/>
        </p:nvGrpSpPr>
        <p:grpSpPr>
          <a:xfrm>
            <a:off x="11230791" y="6550723"/>
            <a:ext cx="1715571" cy="665756"/>
            <a:chOff x="0" y="-19050"/>
            <a:chExt cx="2287429" cy="887675"/>
          </a:xfrm>
        </p:grpSpPr>
        <p:sp>
          <p:nvSpPr>
            <p:cNvPr id="230" name="Google Shape;230;p4"/>
            <p:cNvSpPr/>
            <p:nvPr/>
          </p:nvSpPr>
          <p:spPr>
            <a:xfrm>
              <a:off x="0" y="0"/>
              <a:ext cx="2287397" cy="868625"/>
            </a:xfrm>
            <a:custGeom>
              <a:avLst/>
              <a:gdLst/>
              <a:ahLst/>
              <a:cxnLst/>
              <a:rect l="l" t="t" r="r" b="b"/>
              <a:pathLst>
                <a:path w="2287397" h="868625" extrusionOk="0">
                  <a:moveTo>
                    <a:pt x="0" y="0"/>
                  </a:moveTo>
                  <a:lnTo>
                    <a:pt x="2287397" y="0"/>
                  </a:lnTo>
                  <a:lnTo>
                    <a:pt x="2287397" y="868625"/>
                  </a:lnTo>
                  <a:lnTo>
                    <a:pt x="0" y="8686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31" name="Google Shape;231;p4"/>
            <p:cNvSpPr txBox="1"/>
            <p:nvPr/>
          </p:nvSpPr>
          <p:spPr>
            <a:xfrm>
              <a:off x="0" y="-19050"/>
              <a:ext cx="2287429" cy="887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2B1C58"/>
                  </a:solidFill>
                  <a:latin typeface="Ubuntu"/>
                  <a:ea typeface="Ubuntu"/>
                  <a:cs typeface="Ubuntu"/>
                  <a:sym typeface="Ubuntu"/>
                </a:rPr>
                <a:t>EMITIDO POR EL GOBIERNO</a:t>
              </a:r>
              <a:endParaRPr/>
            </a:p>
          </p:txBody>
        </p:sp>
      </p:grpSp>
      <p:cxnSp>
        <p:nvCxnSpPr>
          <p:cNvPr id="232" name="Google Shape;232;p4"/>
          <p:cNvCxnSpPr/>
          <p:nvPr/>
        </p:nvCxnSpPr>
        <p:spPr>
          <a:xfrm rot="5884">
            <a:off x="795636" y="7988584"/>
            <a:ext cx="16701492" cy="0"/>
          </a:xfrm>
          <a:prstGeom prst="straightConnector1">
            <a:avLst/>
          </a:prstGeom>
          <a:noFill/>
          <a:ln w="28575" cap="rnd" cmpd="sng">
            <a:solidFill>
              <a:srgbClr val="A5A5A5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33" name="Google Shape;233;p4"/>
          <p:cNvGrpSpPr/>
          <p:nvPr/>
        </p:nvGrpSpPr>
        <p:grpSpPr>
          <a:xfrm>
            <a:off x="8208438" y="8377547"/>
            <a:ext cx="1715571" cy="398899"/>
            <a:chOff x="0" y="-19050"/>
            <a:chExt cx="2287429" cy="531865"/>
          </a:xfrm>
        </p:grpSpPr>
        <p:sp>
          <p:nvSpPr>
            <p:cNvPr id="234" name="Google Shape;234;p4"/>
            <p:cNvSpPr/>
            <p:nvPr/>
          </p:nvSpPr>
          <p:spPr>
            <a:xfrm>
              <a:off x="0" y="0"/>
              <a:ext cx="2287397" cy="512815"/>
            </a:xfrm>
            <a:custGeom>
              <a:avLst/>
              <a:gdLst/>
              <a:ahLst/>
              <a:cxnLst/>
              <a:rect l="l" t="t" r="r" b="b"/>
              <a:pathLst>
                <a:path w="2287397" h="512815" extrusionOk="0">
                  <a:moveTo>
                    <a:pt x="0" y="0"/>
                  </a:moveTo>
                  <a:lnTo>
                    <a:pt x="2287397" y="0"/>
                  </a:lnTo>
                  <a:lnTo>
                    <a:pt x="2287397" y="512815"/>
                  </a:lnTo>
                  <a:lnTo>
                    <a:pt x="0" y="5128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35" name="Google Shape;235;p4"/>
            <p:cNvSpPr txBox="1"/>
            <p:nvPr/>
          </p:nvSpPr>
          <p:spPr>
            <a:xfrm>
              <a:off x="0" y="-19050"/>
              <a:ext cx="2287429" cy="531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93" b="1" i="0" u="none" strike="noStrike" cap="none">
                  <a:solidFill>
                    <a:srgbClr val="583684"/>
                  </a:solidFill>
                  <a:latin typeface="Ubuntu"/>
                  <a:ea typeface="Ubuntu"/>
                  <a:cs typeface="Ubuntu"/>
                  <a:sym typeface="Ubuntu"/>
                </a:rPr>
                <a:t>TIEMPO</a:t>
              </a:r>
              <a:endParaRPr/>
            </a:p>
          </p:txBody>
        </p:sp>
      </p:grpSp>
      <p:sp>
        <p:nvSpPr>
          <p:cNvPr id="236" name="Google Shape;236;p4"/>
          <p:cNvSpPr/>
          <p:nvPr/>
        </p:nvSpPr>
        <p:spPr>
          <a:xfrm rot="5400000">
            <a:off x="17221861" y="7897344"/>
            <a:ext cx="364998" cy="201549"/>
          </a:xfrm>
          <a:custGeom>
            <a:avLst/>
            <a:gdLst/>
            <a:ahLst/>
            <a:cxnLst/>
            <a:rect l="l" t="t" r="r" b="b"/>
            <a:pathLst>
              <a:path w="486664" h="268732" extrusionOk="0">
                <a:moveTo>
                  <a:pt x="0" y="268732"/>
                </a:moveTo>
                <a:lnTo>
                  <a:pt x="243332" y="0"/>
                </a:lnTo>
                <a:lnTo>
                  <a:pt x="486664" y="268732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</p:sp>
      <p:sp>
        <p:nvSpPr>
          <p:cNvPr id="237" name="Google Shape;237;p4"/>
          <p:cNvSpPr txBox="1"/>
          <p:nvPr/>
        </p:nvSpPr>
        <p:spPr>
          <a:xfrm>
            <a:off x="3753155" y="8780600"/>
            <a:ext cx="10825798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1" b="0" i="0" u="none" strike="noStrike" cap="non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Lo que la gente considera dinero cambia con el tiempo</a:t>
            </a:r>
            <a:endParaRPr/>
          </a:p>
        </p:txBody>
      </p:sp>
      <p:sp>
        <p:nvSpPr>
          <p:cNvPr id="238" name="Google Shape;238;p4"/>
          <p:cNvSpPr/>
          <p:nvPr/>
        </p:nvSpPr>
        <p:spPr>
          <a:xfrm rot="5400000">
            <a:off x="3389779" y="2875997"/>
            <a:ext cx="373666" cy="207454"/>
          </a:xfrm>
          <a:custGeom>
            <a:avLst/>
            <a:gdLst/>
            <a:ahLst/>
            <a:cxnLst/>
            <a:rect l="l" t="t" r="r" b="b"/>
            <a:pathLst>
              <a:path w="498221" h="276606" extrusionOk="0">
                <a:moveTo>
                  <a:pt x="0" y="276606"/>
                </a:moveTo>
                <a:lnTo>
                  <a:pt x="263906" y="0"/>
                </a:lnTo>
                <a:lnTo>
                  <a:pt x="498221" y="276606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</p:spPr>
      </p:sp>
      <p:sp>
        <p:nvSpPr>
          <p:cNvPr id="239" name="Google Shape;239;p4"/>
          <p:cNvSpPr/>
          <p:nvPr/>
        </p:nvSpPr>
        <p:spPr>
          <a:xfrm rot="5400000">
            <a:off x="7275932" y="2875997"/>
            <a:ext cx="373666" cy="207454"/>
          </a:xfrm>
          <a:custGeom>
            <a:avLst/>
            <a:gdLst/>
            <a:ahLst/>
            <a:cxnLst/>
            <a:rect l="l" t="t" r="r" b="b"/>
            <a:pathLst>
              <a:path w="498221" h="276606" extrusionOk="0">
                <a:moveTo>
                  <a:pt x="0" y="276606"/>
                </a:moveTo>
                <a:lnTo>
                  <a:pt x="263906" y="0"/>
                </a:lnTo>
                <a:lnTo>
                  <a:pt x="498221" y="276606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</p:spPr>
      </p:sp>
      <p:sp>
        <p:nvSpPr>
          <p:cNvPr id="240" name="Google Shape;240;p4"/>
          <p:cNvSpPr/>
          <p:nvPr/>
        </p:nvSpPr>
        <p:spPr>
          <a:xfrm rot="5400000">
            <a:off x="11253382" y="2881902"/>
            <a:ext cx="373666" cy="207454"/>
          </a:xfrm>
          <a:custGeom>
            <a:avLst/>
            <a:gdLst/>
            <a:ahLst/>
            <a:cxnLst/>
            <a:rect l="l" t="t" r="r" b="b"/>
            <a:pathLst>
              <a:path w="498221" h="276606" extrusionOk="0">
                <a:moveTo>
                  <a:pt x="0" y="276606"/>
                </a:moveTo>
                <a:lnTo>
                  <a:pt x="263906" y="0"/>
                </a:lnTo>
                <a:lnTo>
                  <a:pt x="498221" y="276606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</p:spPr>
      </p:sp>
      <p:sp>
        <p:nvSpPr>
          <p:cNvPr id="241" name="Google Shape;241;p4"/>
          <p:cNvSpPr/>
          <p:nvPr/>
        </p:nvSpPr>
        <p:spPr>
          <a:xfrm rot="5400000">
            <a:off x="13959907" y="2881902"/>
            <a:ext cx="373666" cy="207455"/>
          </a:xfrm>
          <a:custGeom>
            <a:avLst/>
            <a:gdLst/>
            <a:ahLst/>
            <a:cxnLst/>
            <a:rect l="l" t="t" r="r" b="b"/>
            <a:pathLst>
              <a:path w="498221" h="276606" extrusionOk="0">
                <a:moveTo>
                  <a:pt x="0" y="276606"/>
                </a:moveTo>
                <a:lnTo>
                  <a:pt x="263906" y="0"/>
                </a:lnTo>
                <a:lnTo>
                  <a:pt x="498221" y="276606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</p:spPr>
      </p:sp>
      <p:sp>
        <p:nvSpPr>
          <p:cNvPr id="242" name="Google Shape;242;p4"/>
          <p:cNvSpPr/>
          <p:nvPr/>
        </p:nvSpPr>
        <p:spPr>
          <a:xfrm>
            <a:off x="13601608" y="-1486247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16000"/>
            </a:blip>
            <a:srcRect/>
            <a:stretch>
              <a:fillRect l="-102626" b="-46"/>
            </a:stretch>
          </a:blipFill>
          <a:ln>
            <a:noFill/>
          </a:ln>
        </p:spPr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41F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"/>
          <p:cNvSpPr/>
          <p:nvPr/>
        </p:nvSpPr>
        <p:spPr>
          <a:xfrm>
            <a:off x="10923831" y="5999060"/>
            <a:ext cx="4838000" cy="684276"/>
          </a:xfrm>
          <a:custGeom>
            <a:avLst/>
            <a:gdLst/>
            <a:ahLst/>
            <a:cxnLst/>
            <a:rect l="l" t="t" r="r" b="b"/>
            <a:pathLst>
              <a:path w="6450667" h="912368" extrusionOk="0">
                <a:moveTo>
                  <a:pt x="0" y="152019"/>
                </a:moveTo>
                <a:cubicBezTo>
                  <a:pt x="0" y="68072"/>
                  <a:pt x="78999" y="0"/>
                  <a:pt x="176422" y="0"/>
                </a:cubicBezTo>
                <a:lnTo>
                  <a:pt x="6274246" y="0"/>
                </a:lnTo>
                <a:cubicBezTo>
                  <a:pt x="6371668" y="0"/>
                  <a:pt x="6450667" y="68072"/>
                  <a:pt x="6450667" y="152019"/>
                </a:cubicBezTo>
                <a:lnTo>
                  <a:pt x="6450667" y="760222"/>
                </a:lnTo>
                <a:cubicBezTo>
                  <a:pt x="6450667" y="844169"/>
                  <a:pt x="6371668" y="912241"/>
                  <a:pt x="6274246" y="912241"/>
                </a:cubicBezTo>
                <a:lnTo>
                  <a:pt x="176422" y="912241"/>
                </a:lnTo>
                <a:cubicBezTo>
                  <a:pt x="78999" y="912368"/>
                  <a:pt x="0" y="844296"/>
                  <a:pt x="0" y="760222"/>
                </a:cubicBezTo>
                <a:close/>
              </a:path>
            </a:pathLst>
          </a:custGeom>
          <a:solidFill>
            <a:srgbClr val="5E37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5"/>
          <p:cNvSpPr/>
          <p:nvPr/>
        </p:nvSpPr>
        <p:spPr>
          <a:xfrm>
            <a:off x="6267877" y="6015826"/>
            <a:ext cx="4460190" cy="684276"/>
          </a:xfrm>
          <a:custGeom>
            <a:avLst/>
            <a:gdLst/>
            <a:ahLst/>
            <a:cxnLst/>
            <a:rect l="l" t="t" r="r" b="b"/>
            <a:pathLst>
              <a:path w="5946920" h="912368" extrusionOk="0">
                <a:moveTo>
                  <a:pt x="0" y="152019"/>
                </a:moveTo>
                <a:cubicBezTo>
                  <a:pt x="0" y="68072"/>
                  <a:pt x="78592" y="0"/>
                  <a:pt x="175513" y="0"/>
                </a:cubicBezTo>
                <a:lnTo>
                  <a:pt x="5771407" y="0"/>
                </a:lnTo>
                <a:cubicBezTo>
                  <a:pt x="5868327" y="0"/>
                  <a:pt x="5946920" y="68072"/>
                  <a:pt x="5946920" y="152019"/>
                </a:cubicBezTo>
                <a:lnTo>
                  <a:pt x="5946920" y="760222"/>
                </a:lnTo>
                <a:cubicBezTo>
                  <a:pt x="5946920" y="844169"/>
                  <a:pt x="5868327" y="912241"/>
                  <a:pt x="5771407" y="912241"/>
                </a:cubicBezTo>
                <a:lnTo>
                  <a:pt x="175513" y="912241"/>
                </a:lnTo>
                <a:cubicBezTo>
                  <a:pt x="78592" y="912368"/>
                  <a:pt x="0" y="844296"/>
                  <a:pt x="0" y="760222"/>
                </a:cubicBezTo>
                <a:close/>
              </a:path>
            </a:pathLst>
          </a:custGeom>
          <a:solidFill>
            <a:srgbClr val="5E37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5"/>
          <p:cNvSpPr/>
          <p:nvPr/>
        </p:nvSpPr>
        <p:spPr>
          <a:xfrm>
            <a:off x="1850954" y="6015826"/>
            <a:ext cx="4168807" cy="684276"/>
          </a:xfrm>
          <a:custGeom>
            <a:avLst/>
            <a:gdLst/>
            <a:ahLst/>
            <a:cxnLst/>
            <a:rect l="l" t="t" r="r" b="b"/>
            <a:pathLst>
              <a:path w="5558409" h="912368" extrusionOk="0">
                <a:moveTo>
                  <a:pt x="0" y="152019"/>
                </a:moveTo>
                <a:cubicBezTo>
                  <a:pt x="0" y="68072"/>
                  <a:pt x="68072" y="0"/>
                  <a:pt x="152019" y="0"/>
                </a:cubicBezTo>
                <a:lnTo>
                  <a:pt x="5406390" y="0"/>
                </a:lnTo>
                <a:cubicBezTo>
                  <a:pt x="5490337" y="0"/>
                  <a:pt x="5558409" y="68072"/>
                  <a:pt x="5558409" y="152019"/>
                </a:cubicBezTo>
                <a:lnTo>
                  <a:pt x="5558409" y="760222"/>
                </a:lnTo>
                <a:cubicBezTo>
                  <a:pt x="5558409" y="844169"/>
                  <a:pt x="5490337" y="912241"/>
                  <a:pt x="5406390" y="912241"/>
                </a:cubicBezTo>
                <a:lnTo>
                  <a:pt x="152019" y="912241"/>
                </a:lnTo>
                <a:cubicBezTo>
                  <a:pt x="68072" y="912368"/>
                  <a:pt x="0" y="844296"/>
                  <a:pt x="0" y="760222"/>
                </a:cubicBezTo>
                <a:close/>
              </a:path>
            </a:pathLst>
          </a:custGeom>
          <a:solidFill>
            <a:srgbClr val="5E37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5"/>
          <p:cNvSpPr/>
          <p:nvPr/>
        </p:nvSpPr>
        <p:spPr>
          <a:xfrm>
            <a:off x="11240753" y="4926564"/>
            <a:ext cx="4168807" cy="684276"/>
          </a:xfrm>
          <a:custGeom>
            <a:avLst/>
            <a:gdLst/>
            <a:ahLst/>
            <a:cxnLst/>
            <a:rect l="l" t="t" r="r" b="b"/>
            <a:pathLst>
              <a:path w="5558409" h="912368" extrusionOk="0">
                <a:moveTo>
                  <a:pt x="0" y="152019"/>
                </a:moveTo>
                <a:cubicBezTo>
                  <a:pt x="0" y="68072"/>
                  <a:pt x="68072" y="0"/>
                  <a:pt x="152019" y="0"/>
                </a:cubicBezTo>
                <a:lnTo>
                  <a:pt x="5406390" y="0"/>
                </a:lnTo>
                <a:cubicBezTo>
                  <a:pt x="5490337" y="0"/>
                  <a:pt x="5558409" y="68072"/>
                  <a:pt x="5558409" y="152019"/>
                </a:cubicBezTo>
                <a:lnTo>
                  <a:pt x="5558409" y="760222"/>
                </a:lnTo>
                <a:cubicBezTo>
                  <a:pt x="5558409" y="844169"/>
                  <a:pt x="5490337" y="912241"/>
                  <a:pt x="5406390" y="912241"/>
                </a:cubicBezTo>
                <a:lnTo>
                  <a:pt x="152019" y="912241"/>
                </a:lnTo>
                <a:cubicBezTo>
                  <a:pt x="68072" y="912368"/>
                  <a:pt x="0" y="844296"/>
                  <a:pt x="0" y="76022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5"/>
          <p:cNvSpPr/>
          <p:nvPr/>
        </p:nvSpPr>
        <p:spPr>
          <a:xfrm>
            <a:off x="2894349" y="4845950"/>
            <a:ext cx="4168807" cy="684276"/>
          </a:xfrm>
          <a:custGeom>
            <a:avLst/>
            <a:gdLst/>
            <a:ahLst/>
            <a:cxnLst/>
            <a:rect l="l" t="t" r="r" b="b"/>
            <a:pathLst>
              <a:path w="5558409" h="912368" extrusionOk="0">
                <a:moveTo>
                  <a:pt x="0" y="152019"/>
                </a:moveTo>
                <a:cubicBezTo>
                  <a:pt x="0" y="68072"/>
                  <a:pt x="68072" y="0"/>
                  <a:pt x="152019" y="0"/>
                </a:cubicBezTo>
                <a:lnTo>
                  <a:pt x="5406390" y="0"/>
                </a:lnTo>
                <a:cubicBezTo>
                  <a:pt x="5490337" y="0"/>
                  <a:pt x="5558409" y="68072"/>
                  <a:pt x="5558409" y="152019"/>
                </a:cubicBezTo>
                <a:lnTo>
                  <a:pt x="5558409" y="760222"/>
                </a:lnTo>
                <a:cubicBezTo>
                  <a:pt x="5558409" y="844169"/>
                  <a:pt x="5490337" y="912241"/>
                  <a:pt x="5406390" y="912241"/>
                </a:cubicBezTo>
                <a:lnTo>
                  <a:pt x="152019" y="912241"/>
                </a:lnTo>
                <a:cubicBezTo>
                  <a:pt x="68072" y="912368"/>
                  <a:pt x="0" y="844296"/>
                  <a:pt x="0" y="76022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5"/>
          <p:cNvSpPr txBox="1"/>
          <p:nvPr/>
        </p:nvSpPr>
        <p:spPr>
          <a:xfrm>
            <a:off x="10813420" y="6077524"/>
            <a:ext cx="5171059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18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INFLACIÓN DE PRECIOS </a:t>
            </a:r>
            <a:endParaRPr/>
          </a:p>
        </p:txBody>
      </p:sp>
      <p:sp>
        <p:nvSpPr>
          <p:cNvPr id="257" name="Google Shape;257;p5"/>
          <p:cNvSpPr/>
          <p:nvPr/>
        </p:nvSpPr>
        <p:spPr>
          <a:xfrm>
            <a:off x="13308004" y="7312104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6000"/>
            </a:blip>
            <a:srcRect/>
            <a:stretch>
              <a:fillRect l="-102626" b="-46"/>
            </a:stretch>
          </a:blipFill>
          <a:ln>
            <a:noFill/>
          </a:ln>
        </p:spPr>
      </p:sp>
      <p:grpSp>
        <p:nvGrpSpPr>
          <p:cNvPr id="258" name="Google Shape;258;p5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259" name="Google Shape;259;p5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60" name="Google Shape;260;p5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sp>
        <p:nvSpPr>
          <p:cNvPr id="261" name="Google Shape;261;p5"/>
          <p:cNvSpPr txBox="1"/>
          <p:nvPr/>
        </p:nvSpPr>
        <p:spPr>
          <a:xfrm>
            <a:off x="-46420" y="6079240"/>
            <a:ext cx="79635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18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DETERIORO</a:t>
            </a:r>
            <a:endParaRPr/>
          </a:p>
        </p:txBody>
      </p:sp>
      <p:sp>
        <p:nvSpPr>
          <p:cNvPr id="262" name="Google Shape;262;p5"/>
          <p:cNvSpPr txBox="1"/>
          <p:nvPr/>
        </p:nvSpPr>
        <p:spPr>
          <a:xfrm>
            <a:off x="6326969" y="6073110"/>
            <a:ext cx="440118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53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Reducción de cantidad </a:t>
            </a:r>
            <a:endParaRPr/>
          </a:p>
        </p:txBody>
      </p:sp>
      <p:sp>
        <p:nvSpPr>
          <p:cNvPr id="263" name="Google Shape;263;p5"/>
          <p:cNvSpPr txBox="1"/>
          <p:nvPr/>
        </p:nvSpPr>
        <p:spPr>
          <a:xfrm>
            <a:off x="1966740" y="6839206"/>
            <a:ext cx="3978190" cy="94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1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Reducir la calidad</a:t>
            </a:r>
            <a:r>
              <a:rPr lang="en-US" sz="3001" b="0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de los ingredientes</a:t>
            </a:r>
            <a:endParaRPr/>
          </a:p>
        </p:txBody>
      </p:sp>
      <p:sp>
        <p:nvSpPr>
          <p:cNvPr id="264" name="Google Shape;264;p5"/>
          <p:cNvSpPr txBox="1"/>
          <p:nvPr/>
        </p:nvSpPr>
        <p:spPr>
          <a:xfrm>
            <a:off x="6267877" y="6839206"/>
            <a:ext cx="3978190" cy="94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1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Reducir la cantidad</a:t>
            </a:r>
            <a:r>
              <a:rPr lang="en-US" sz="3001" b="0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de ingredientes</a:t>
            </a:r>
            <a:endParaRPr/>
          </a:p>
        </p:txBody>
      </p:sp>
      <p:sp>
        <p:nvSpPr>
          <p:cNvPr id="265" name="Google Shape;265;p5"/>
          <p:cNvSpPr txBox="1"/>
          <p:nvPr/>
        </p:nvSpPr>
        <p:spPr>
          <a:xfrm>
            <a:off x="11548844" y="6831966"/>
            <a:ext cx="3978190" cy="93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60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Trasladar los costos</a:t>
            </a:r>
            <a:r>
              <a:rPr lang="en-US" sz="3060" b="0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a los clientes</a:t>
            </a:r>
            <a:endParaRPr/>
          </a:p>
        </p:txBody>
      </p:sp>
      <p:sp>
        <p:nvSpPr>
          <p:cNvPr id="266" name="Google Shape;266;p5"/>
          <p:cNvSpPr/>
          <p:nvPr/>
        </p:nvSpPr>
        <p:spPr>
          <a:xfrm rot="10800000">
            <a:off x="-8385" y="-654822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6000"/>
            </a:blip>
            <a:srcRect/>
            <a:stretch>
              <a:fillRect l="-102626" b="-46"/>
            </a:stretch>
          </a:blipFill>
          <a:ln>
            <a:noFill/>
          </a:ln>
        </p:spPr>
      </p:sp>
      <p:sp>
        <p:nvSpPr>
          <p:cNvPr id="267" name="Google Shape;267;p5" descr="PNG y SVG de ingredients con fondo transparente para descargar"/>
          <p:cNvSpPr/>
          <p:nvPr/>
        </p:nvSpPr>
        <p:spPr>
          <a:xfrm>
            <a:off x="3101535" y="7977432"/>
            <a:ext cx="1667654" cy="1667654"/>
          </a:xfrm>
          <a:custGeom>
            <a:avLst/>
            <a:gdLst/>
            <a:ahLst/>
            <a:cxnLst/>
            <a:rect l="l" t="t" r="r" b="b"/>
            <a:pathLst>
              <a:path w="1667654" h="1667654" extrusionOk="0">
                <a:moveTo>
                  <a:pt x="0" y="0"/>
                </a:moveTo>
                <a:lnTo>
                  <a:pt x="1667654" y="0"/>
                </a:lnTo>
                <a:lnTo>
                  <a:pt x="1667654" y="1667654"/>
                </a:lnTo>
                <a:lnTo>
                  <a:pt x="0" y="16676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8" name="Google Shape;268;p5" descr="Hamburguesa con queso Hamburguesa Comida rápida - Hamburguesa Clipart Png Transparente Png ..."/>
          <p:cNvSpPr/>
          <p:nvPr/>
        </p:nvSpPr>
        <p:spPr>
          <a:xfrm>
            <a:off x="7550469" y="8111361"/>
            <a:ext cx="1667654" cy="1457153"/>
          </a:xfrm>
          <a:custGeom>
            <a:avLst/>
            <a:gdLst/>
            <a:ahLst/>
            <a:cxnLst/>
            <a:rect l="l" t="t" r="r" b="b"/>
            <a:pathLst>
              <a:path w="1667654" h="1457153" extrusionOk="0">
                <a:moveTo>
                  <a:pt x="0" y="0"/>
                </a:moveTo>
                <a:lnTo>
                  <a:pt x="1667654" y="0"/>
                </a:lnTo>
                <a:lnTo>
                  <a:pt x="1667654" y="1457153"/>
                </a:lnTo>
                <a:lnTo>
                  <a:pt x="0" y="14571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24"/>
            </a:stretch>
          </a:blipFill>
          <a:ln>
            <a:noFill/>
          </a:ln>
        </p:spPr>
      </p:sp>
      <p:sp>
        <p:nvSpPr>
          <p:cNvPr id="269" name="Google Shape;269;p5"/>
          <p:cNvSpPr txBox="1"/>
          <p:nvPr/>
        </p:nvSpPr>
        <p:spPr>
          <a:xfrm>
            <a:off x="10811604" y="5021031"/>
            <a:ext cx="4950238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35" b="1" i="0" u="none" strike="noStrike" cap="none">
                <a:solidFill>
                  <a:srgbClr val="583684"/>
                </a:solidFill>
                <a:latin typeface="Ubuntu"/>
                <a:ea typeface="Ubuntu"/>
                <a:cs typeface="Ubuntu"/>
                <a:sym typeface="Ubuntu"/>
              </a:rPr>
              <a:t>AUMENTAR PRECIOS</a:t>
            </a:r>
            <a:endParaRPr/>
          </a:p>
        </p:txBody>
      </p:sp>
      <p:sp>
        <p:nvSpPr>
          <p:cNvPr id="270" name="Google Shape;270;p5"/>
          <p:cNvSpPr txBox="1"/>
          <p:nvPr/>
        </p:nvSpPr>
        <p:spPr>
          <a:xfrm>
            <a:off x="1966740" y="4886325"/>
            <a:ext cx="603996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1" b="1" i="0" u="none" strike="noStrike" cap="none">
                <a:solidFill>
                  <a:srgbClr val="583684"/>
                </a:solidFill>
                <a:latin typeface="Ubuntu"/>
                <a:ea typeface="Ubuntu"/>
                <a:cs typeface="Ubuntu"/>
                <a:sym typeface="Ubuntu"/>
              </a:rPr>
              <a:t>OCULTAR AUMENTO</a:t>
            </a:r>
            <a:endParaRPr/>
          </a:p>
        </p:txBody>
      </p:sp>
      <p:sp>
        <p:nvSpPr>
          <p:cNvPr id="271" name="Google Shape;271;p5"/>
          <p:cNvSpPr/>
          <p:nvPr/>
        </p:nvSpPr>
        <p:spPr>
          <a:xfrm>
            <a:off x="12891150" y="8068676"/>
            <a:ext cx="1601575" cy="1601575"/>
          </a:xfrm>
          <a:custGeom>
            <a:avLst/>
            <a:gdLst/>
            <a:ahLst/>
            <a:cxnLst/>
            <a:rect l="l" t="t" r="r" b="b"/>
            <a:pathLst>
              <a:path w="1601575" h="1601575" extrusionOk="0">
                <a:moveTo>
                  <a:pt x="0" y="0"/>
                </a:moveTo>
                <a:lnTo>
                  <a:pt x="1601575" y="0"/>
                </a:lnTo>
                <a:lnTo>
                  <a:pt x="1601575" y="1601575"/>
                </a:lnTo>
                <a:lnTo>
                  <a:pt x="0" y="16015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72" name="Google Shape;272;p5"/>
          <p:cNvSpPr/>
          <p:nvPr/>
        </p:nvSpPr>
        <p:spPr>
          <a:xfrm>
            <a:off x="5236341" y="1849116"/>
            <a:ext cx="7893060" cy="1176442"/>
          </a:xfrm>
          <a:custGeom>
            <a:avLst/>
            <a:gdLst/>
            <a:ahLst/>
            <a:cxnLst/>
            <a:rect l="l" t="t" r="r" b="b"/>
            <a:pathLst>
              <a:path w="9595234" h="1430147" extrusionOk="0">
                <a:moveTo>
                  <a:pt x="0" y="238379"/>
                </a:moveTo>
                <a:cubicBezTo>
                  <a:pt x="0" y="106680"/>
                  <a:pt x="131579" y="0"/>
                  <a:pt x="294017" y="0"/>
                </a:cubicBezTo>
                <a:lnTo>
                  <a:pt x="9301231" y="0"/>
                </a:lnTo>
                <a:cubicBezTo>
                  <a:pt x="9463668" y="0"/>
                  <a:pt x="9595234" y="106680"/>
                  <a:pt x="9595234" y="238379"/>
                </a:cubicBezTo>
                <a:lnTo>
                  <a:pt x="9595234" y="1191768"/>
                </a:lnTo>
                <a:cubicBezTo>
                  <a:pt x="9595234" y="1323467"/>
                  <a:pt x="9463668" y="1430147"/>
                  <a:pt x="9301231" y="1430147"/>
                </a:cubicBezTo>
                <a:lnTo>
                  <a:pt x="294017" y="1430147"/>
                </a:lnTo>
                <a:cubicBezTo>
                  <a:pt x="131579" y="1430020"/>
                  <a:pt x="0" y="1323340"/>
                  <a:pt x="0" y="11917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5"/>
          <p:cNvSpPr txBox="1"/>
          <p:nvPr/>
        </p:nvSpPr>
        <p:spPr>
          <a:xfrm>
            <a:off x="5236341" y="505346"/>
            <a:ext cx="7963564" cy="207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42" b="1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Consecuencias</a:t>
            </a:r>
            <a:r>
              <a:rPr lang="en-US" sz="6842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del </a:t>
            </a:r>
            <a:r>
              <a:rPr lang="en-US" sz="6842" b="1" i="0" u="none" strike="noStrike" cap="none" dirty="0">
                <a:solidFill>
                  <a:srgbClr val="F7941F"/>
                </a:solidFill>
                <a:latin typeface="Open Sans"/>
                <a:ea typeface="Open Sans"/>
                <a:cs typeface="Open Sans"/>
                <a:sym typeface="Open Sans"/>
              </a:rPr>
              <a:t>dinero </a:t>
            </a:r>
            <a:r>
              <a:rPr lang="en-US" sz="6842" b="1" i="0" u="none" strike="noStrike" cap="none" dirty="0" err="1">
                <a:solidFill>
                  <a:srgbClr val="F7941F"/>
                </a:solidFill>
                <a:latin typeface="Open Sans"/>
                <a:ea typeface="Open Sans"/>
                <a:cs typeface="Open Sans"/>
                <a:sym typeface="Open Sans"/>
              </a:rPr>
              <a:t>fiduciario</a:t>
            </a:r>
            <a:endParaRPr dirty="0"/>
          </a:p>
        </p:txBody>
      </p:sp>
      <p:sp>
        <p:nvSpPr>
          <p:cNvPr id="274" name="Google Shape;274;p5"/>
          <p:cNvSpPr/>
          <p:nvPr/>
        </p:nvSpPr>
        <p:spPr>
          <a:xfrm>
            <a:off x="6738646" y="3597286"/>
            <a:ext cx="5052117" cy="1046116"/>
          </a:xfrm>
          <a:custGeom>
            <a:avLst/>
            <a:gdLst/>
            <a:ahLst/>
            <a:cxnLst/>
            <a:rect l="l" t="t" r="r" b="b"/>
            <a:pathLst>
              <a:path w="5558409" h="1150951" extrusionOk="0">
                <a:moveTo>
                  <a:pt x="0" y="191774"/>
                </a:moveTo>
                <a:cubicBezTo>
                  <a:pt x="0" y="85874"/>
                  <a:pt x="68072" y="0"/>
                  <a:pt x="152019" y="0"/>
                </a:cubicBezTo>
                <a:lnTo>
                  <a:pt x="5406390" y="0"/>
                </a:lnTo>
                <a:cubicBezTo>
                  <a:pt x="5490337" y="0"/>
                  <a:pt x="5558409" y="85874"/>
                  <a:pt x="5558409" y="191774"/>
                </a:cubicBezTo>
                <a:lnTo>
                  <a:pt x="5558409" y="959031"/>
                </a:lnTo>
                <a:cubicBezTo>
                  <a:pt x="5558409" y="1064932"/>
                  <a:pt x="5490337" y="1150806"/>
                  <a:pt x="5406390" y="1150806"/>
                </a:cubicBezTo>
                <a:lnTo>
                  <a:pt x="152019" y="1150806"/>
                </a:lnTo>
                <a:cubicBezTo>
                  <a:pt x="68072" y="1150951"/>
                  <a:pt x="0" y="1065092"/>
                  <a:pt x="0" y="959031"/>
                </a:cubicBezTo>
                <a:close/>
              </a:path>
            </a:pathLst>
          </a:custGeom>
          <a:solidFill>
            <a:srgbClr val="5E37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5"/>
          <p:cNvSpPr txBox="1"/>
          <p:nvPr/>
        </p:nvSpPr>
        <p:spPr>
          <a:xfrm>
            <a:off x="6780506" y="3722000"/>
            <a:ext cx="4875234" cy="82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36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AUMENTAN LOS PRECIOS</a:t>
            </a:r>
            <a:r>
              <a:rPr lang="en-US" sz="2736" b="0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DE LOS INSUMOS</a:t>
            </a:r>
            <a:endParaRPr/>
          </a:p>
        </p:txBody>
      </p:sp>
      <p:cxnSp>
        <p:nvCxnSpPr>
          <p:cNvPr id="276" name="Google Shape;276;p5"/>
          <p:cNvCxnSpPr/>
          <p:nvPr/>
        </p:nvCxnSpPr>
        <p:spPr>
          <a:xfrm>
            <a:off x="5443233" y="4826900"/>
            <a:ext cx="3700767" cy="0"/>
          </a:xfrm>
          <a:prstGeom prst="straightConnector1">
            <a:avLst/>
          </a:prstGeom>
          <a:noFill/>
          <a:ln w="38100" cap="flat" cmpd="sng">
            <a:solidFill>
              <a:srgbClr val="3900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7" name="Google Shape;277;p5"/>
          <p:cNvCxnSpPr/>
          <p:nvPr/>
        </p:nvCxnSpPr>
        <p:spPr>
          <a:xfrm rot="10800000">
            <a:off x="9163050" y="4568160"/>
            <a:ext cx="0" cy="277790"/>
          </a:xfrm>
          <a:prstGeom prst="straightConnector1">
            <a:avLst/>
          </a:prstGeom>
          <a:noFill/>
          <a:ln w="38100" cap="flat" cmpd="sng">
            <a:solidFill>
              <a:srgbClr val="3900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8" name="Google Shape;278;p5"/>
          <p:cNvCxnSpPr/>
          <p:nvPr/>
        </p:nvCxnSpPr>
        <p:spPr>
          <a:xfrm>
            <a:off x="11744187" y="4141100"/>
            <a:ext cx="1793751" cy="0"/>
          </a:xfrm>
          <a:prstGeom prst="straightConnector1">
            <a:avLst/>
          </a:prstGeom>
          <a:noFill/>
          <a:ln w="38100" cap="flat" cmpd="sng">
            <a:solidFill>
              <a:srgbClr val="3900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9" name="Google Shape;279;p5"/>
          <p:cNvCxnSpPr/>
          <p:nvPr/>
        </p:nvCxnSpPr>
        <p:spPr>
          <a:xfrm rot="10800000">
            <a:off x="13537939" y="4141100"/>
            <a:ext cx="0" cy="785464"/>
          </a:xfrm>
          <a:prstGeom prst="straightConnector1">
            <a:avLst/>
          </a:prstGeom>
          <a:noFill/>
          <a:ln w="38100" cap="flat" cmpd="sng">
            <a:solidFill>
              <a:srgbClr val="390099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"/>
          <p:cNvSpPr/>
          <p:nvPr/>
        </p:nvSpPr>
        <p:spPr>
          <a:xfrm>
            <a:off x="700" y="-6975"/>
            <a:ext cx="18354981" cy="2947928"/>
          </a:xfrm>
          <a:custGeom>
            <a:avLst/>
            <a:gdLst/>
            <a:ahLst/>
            <a:cxnLst/>
            <a:rect l="l" t="t" r="r" b="b"/>
            <a:pathLst>
              <a:path w="24392001" h="3970274" extrusionOk="0">
                <a:moveTo>
                  <a:pt x="0" y="0"/>
                </a:moveTo>
                <a:lnTo>
                  <a:pt x="24392001" y="0"/>
                </a:lnTo>
                <a:lnTo>
                  <a:pt x="24392001" y="3970274"/>
                </a:lnTo>
                <a:lnTo>
                  <a:pt x="0" y="3970274"/>
                </a:lnTo>
                <a:close/>
              </a:path>
            </a:pathLst>
          </a:cu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7800000" scaled="0"/>
          </a:gradFill>
          <a:ln>
            <a:noFill/>
          </a:ln>
        </p:spPr>
      </p:sp>
      <p:sp>
        <p:nvSpPr>
          <p:cNvPr id="289" name="Google Shape;289;p6"/>
          <p:cNvSpPr/>
          <p:nvPr/>
        </p:nvSpPr>
        <p:spPr>
          <a:xfrm rot="10800000">
            <a:off x="2" y="-561705"/>
            <a:ext cx="5359898" cy="3502655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02626" b="-46"/>
            </a:stretch>
          </a:blipFill>
          <a:ln>
            <a:noFill/>
          </a:ln>
        </p:spPr>
      </p:sp>
      <p:grpSp>
        <p:nvGrpSpPr>
          <p:cNvPr id="290" name="Google Shape;290;p6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291" name="Google Shape;291;p6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92" name="Google Shape;292;p6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sp>
        <p:nvSpPr>
          <p:cNvPr id="293" name="Google Shape;293;p6" descr="No hay descripción de la foto disponible."/>
          <p:cNvSpPr/>
          <p:nvPr/>
        </p:nvSpPr>
        <p:spPr>
          <a:xfrm>
            <a:off x="1468746" y="2102775"/>
            <a:ext cx="16913492" cy="7534463"/>
          </a:xfrm>
          <a:custGeom>
            <a:avLst/>
            <a:gdLst/>
            <a:ahLst/>
            <a:cxnLst/>
            <a:rect l="l" t="t" r="r" b="b"/>
            <a:pathLst>
              <a:path w="15624473" h="7610569" extrusionOk="0">
                <a:moveTo>
                  <a:pt x="0" y="0"/>
                </a:moveTo>
                <a:lnTo>
                  <a:pt x="15624473" y="0"/>
                </a:lnTo>
                <a:lnTo>
                  <a:pt x="15624473" y="7610568"/>
                </a:lnTo>
                <a:lnTo>
                  <a:pt x="0" y="76105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3084" t="-17391" r="-3212" b="-17366"/>
            </a:stretch>
          </a:blipFill>
          <a:ln>
            <a:noFill/>
          </a:ln>
        </p:spPr>
      </p:sp>
      <p:sp>
        <p:nvSpPr>
          <p:cNvPr id="294" name="Google Shape;294;p6"/>
          <p:cNvSpPr txBox="1"/>
          <p:nvPr/>
        </p:nvSpPr>
        <p:spPr>
          <a:xfrm>
            <a:off x="3339370" y="576886"/>
            <a:ext cx="12258262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50" b="1" i="0" u="none" strike="noStrike" cap="non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Poder adquisitivo del dólar estadounidense </a:t>
            </a:r>
            <a:r>
              <a:rPr lang="en-US" sz="4450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1913-2017 </a:t>
            </a:r>
            <a:endParaRPr/>
          </a:p>
        </p:txBody>
      </p:sp>
      <p:grpSp>
        <p:nvGrpSpPr>
          <p:cNvPr id="295" name="Google Shape;295;p6"/>
          <p:cNvGrpSpPr/>
          <p:nvPr/>
        </p:nvGrpSpPr>
        <p:grpSpPr>
          <a:xfrm>
            <a:off x="3339370" y="2186341"/>
            <a:ext cx="4437652" cy="1211500"/>
            <a:chOff x="0" y="-9525"/>
            <a:chExt cx="5225070" cy="1632750"/>
          </a:xfrm>
        </p:grpSpPr>
        <p:sp>
          <p:nvSpPr>
            <p:cNvPr id="296" name="Google Shape;296;p6"/>
            <p:cNvSpPr/>
            <p:nvPr/>
          </p:nvSpPr>
          <p:spPr>
            <a:xfrm>
              <a:off x="0" y="0"/>
              <a:ext cx="5225034" cy="1623187"/>
            </a:xfrm>
            <a:custGeom>
              <a:avLst/>
              <a:gdLst/>
              <a:ahLst/>
              <a:cxnLst/>
              <a:rect l="l" t="t" r="r" b="b"/>
              <a:pathLst>
                <a:path w="5225034" h="1623187" extrusionOk="0">
                  <a:moveTo>
                    <a:pt x="0" y="270510"/>
                  </a:moveTo>
                  <a:cubicBezTo>
                    <a:pt x="0" y="121158"/>
                    <a:pt x="121158" y="0"/>
                    <a:pt x="270510" y="0"/>
                  </a:cubicBezTo>
                  <a:lnTo>
                    <a:pt x="4954524" y="0"/>
                  </a:lnTo>
                  <a:cubicBezTo>
                    <a:pt x="5104003" y="0"/>
                    <a:pt x="5225034" y="121158"/>
                    <a:pt x="5225034" y="270510"/>
                  </a:cubicBezTo>
                  <a:lnTo>
                    <a:pt x="5225034" y="1352677"/>
                  </a:lnTo>
                  <a:cubicBezTo>
                    <a:pt x="5225034" y="1502156"/>
                    <a:pt x="5103876" y="1623187"/>
                    <a:pt x="4954524" y="1623187"/>
                  </a:cubicBezTo>
                  <a:lnTo>
                    <a:pt x="270510" y="1623187"/>
                  </a:lnTo>
                  <a:cubicBezTo>
                    <a:pt x="121031" y="1623187"/>
                    <a:pt x="0" y="1502029"/>
                    <a:pt x="0" y="1352677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 txBox="1"/>
            <p:nvPr/>
          </p:nvSpPr>
          <p:spPr>
            <a:xfrm>
              <a:off x="0" y="-9525"/>
              <a:ext cx="5225070" cy="1632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999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1" b="0" i="0" u="none" strike="noStrike" cap="none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Se </a:t>
              </a:r>
              <a:r>
                <a:rPr lang="en-US" sz="2701" b="0" i="0" u="none" strike="noStrike" cap="none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crea</a:t>
              </a:r>
              <a:r>
                <a:rPr lang="en-US" sz="2701" b="0" i="0" u="none" strike="noStrike" cap="none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la </a:t>
              </a:r>
              <a:r>
                <a:rPr lang="en-US" sz="2701" b="0" i="0" u="none" strike="noStrike" cap="none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Reserva</a:t>
              </a:r>
              <a:r>
                <a:rPr lang="en-US" sz="2701" b="0" i="0" u="none" strike="noStrike" cap="none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Federal</a:t>
              </a:r>
              <a:endParaRPr dirty="0"/>
            </a:p>
          </p:txBody>
        </p:sp>
      </p:grpSp>
      <p:grpSp>
        <p:nvGrpSpPr>
          <p:cNvPr id="298" name="Google Shape;298;p6"/>
          <p:cNvGrpSpPr/>
          <p:nvPr/>
        </p:nvGrpSpPr>
        <p:grpSpPr>
          <a:xfrm>
            <a:off x="13849987" y="6536398"/>
            <a:ext cx="4438013" cy="1465376"/>
            <a:chOff x="-2286000" y="-4703"/>
            <a:chExt cx="5466207" cy="1974900"/>
          </a:xfrm>
        </p:grpSpPr>
        <p:sp>
          <p:nvSpPr>
            <p:cNvPr id="299" name="Google Shape;299;p6"/>
            <p:cNvSpPr/>
            <p:nvPr/>
          </p:nvSpPr>
          <p:spPr>
            <a:xfrm>
              <a:off x="-2286000" y="17"/>
              <a:ext cx="5466207" cy="1965452"/>
            </a:xfrm>
            <a:custGeom>
              <a:avLst/>
              <a:gdLst/>
              <a:ahLst/>
              <a:cxnLst/>
              <a:rect l="l" t="t" r="r" b="b"/>
              <a:pathLst>
                <a:path w="5466207" h="1965452" extrusionOk="0">
                  <a:moveTo>
                    <a:pt x="0" y="327533"/>
                  </a:moveTo>
                  <a:cubicBezTo>
                    <a:pt x="0" y="146685"/>
                    <a:pt x="146685" y="0"/>
                    <a:pt x="327533" y="0"/>
                  </a:cubicBezTo>
                  <a:lnTo>
                    <a:pt x="5138674" y="0"/>
                  </a:lnTo>
                  <a:cubicBezTo>
                    <a:pt x="5319649" y="0"/>
                    <a:pt x="5466207" y="146685"/>
                    <a:pt x="5466207" y="327533"/>
                  </a:cubicBezTo>
                  <a:lnTo>
                    <a:pt x="5466207" y="1637919"/>
                  </a:lnTo>
                  <a:cubicBezTo>
                    <a:pt x="5466207" y="1818894"/>
                    <a:pt x="5319522" y="1965452"/>
                    <a:pt x="5138674" y="1965452"/>
                  </a:cubicBezTo>
                  <a:lnTo>
                    <a:pt x="327533" y="1965452"/>
                  </a:lnTo>
                  <a:cubicBezTo>
                    <a:pt x="146685" y="1965452"/>
                    <a:pt x="0" y="1818894"/>
                    <a:pt x="0" y="1637919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 txBox="1"/>
            <p:nvPr/>
          </p:nvSpPr>
          <p:spPr>
            <a:xfrm>
              <a:off x="-2129423" y="-4703"/>
              <a:ext cx="5154300" cy="197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999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1" b="0" i="0" u="none" strike="noStrike" cap="none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El </a:t>
              </a:r>
              <a:r>
                <a:rPr lang="en-US" sz="2701" b="0" i="0" u="none" strike="noStrike" cap="none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dólar</a:t>
              </a:r>
              <a:r>
                <a:rPr lang="en-US" sz="2701" b="0" i="0" u="none" strike="noStrike" cap="none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ha </a:t>
              </a:r>
              <a:r>
                <a:rPr lang="en-US" sz="2701" b="0" i="0" u="none" strike="noStrike" cap="none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perdido</a:t>
              </a:r>
              <a:r>
                <a:rPr lang="en-US" sz="2701" b="0" i="0" u="none" strike="noStrike" cap="none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2701" b="0" i="0" u="none" strike="noStrike" cap="none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más</a:t>
              </a:r>
              <a:r>
                <a:rPr lang="en-US" sz="2701" b="0" i="0" u="none" strike="noStrike" cap="none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del 96% de </a:t>
              </a:r>
              <a:r>
                <a:rPr lang="en-US" sz="2701" b="0" i="0" u="none" strike="noStrike" cap="none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su</a:t>
              </a:r>
              <a:r>
                <a:rPr lang="en-US" sz="2701" b="0" i="0" u="none" strike="noStrike" cap="none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valor </a:t>
              </a:r>
              <a:r>
                <a:rPr lang="en-US" sz="2701" b="0" i="0" u="none" strike="noStrike" cap="none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desde</a:t>
              </a:r>
              <a:r>
                <a:rPr lang="en-US" sz="2701" b="0" i="0" u="none" strike="noStrike" cap="none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1913</a:t>
              </a:r>
              <a:endParaRPr dirty="0"/>
            </a:p>
          </p:txBody>
        </p:sp>
      </p:grp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7"/>
          <p:cNvSpPr/>
          <p:nvPr/>
        </p:nvSpPr>
        <p:spPr>
          <a:xfrm>
            <a:off x="0" y="-4350"/>
            <a:ext cx="2496312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10" name="Google Shape;310;p7"/>
          <p:cNvSpPr/>
          <p:nvPr/>
        </p:nvSpPr>
        <p:spPr>
          <a:xfrm>
            <a:off x="4977567" y="809941"/>
            <a:ext cx="8338851" cy="1072610"/>
          </a:xfrm>
          <a:custGeom>
            <a:avLst/>
            <a:gdLst/>
            <a:ahLst/>
            <a:cxnLst/>
            <a:rect l="l" t="t" r="r" b="b"/>
            <a:pathLst>
              <a:path w="11118469" h="1430147" extrusionOk="0">
                <a:moveTo>
                  <a:pt x="0" y="238379"/>
                </a:moveTo>
                <a:cubicBezTo>
                  <a:pt x="0" y="106680"/>
                  <a:pt x="106680" y="0"/>
                  <a:pt x="238379" y="0"/>
                </a:cubicBezTo>
                <a:lnTo>
                  <a:pt x="10880090" y="0"/>
                </a:lnTo>
                <a:cubicBezTo>
                  <a:pt x="11011789" y="0"/>
                  <a:pt x="11118469" y="106680"/>
                  <a:pt x="11118469" y="238379"/>
                </a:cubicBezTo>
                <a:lnTo>
                  <a:pt x="11118469" y="1191768"/>
                </a:lnTo>
                <a:cubicBezTo>
                  <a:pt x="11118469" y="1323467"/>
                  <a:pt x="11011789" y="1430147"/>
                  <a:pt x="10880090" y="1430147"/>
                </a:cubicBezTo>
                <a:lnTo>
                  <a:pt x="238379" y="1430147"/>
                </a:lnTo>
                <a:cubicBezTo>
                  <a:pt x="106680" y="1430020"/>
                  <a:pt x="0" y="1323340"/>
                  <a:pt x="0" y="1191768"/>
                </a:cubicBezTo>
                <a:close/>
              </a:path>
            </a:pathLst>
          </a:cu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1" name="Google Shape;311;p7"/>
          <p:cNvGrpSpPr/>
          <p:nvPr/>
        </p:nvGrpSpPr>
        <p:grpSpPr>
          <a:xfrm>
            <a:off x="4995790" y="3226559"/>
            <a:ext cx="8305610" cy="4370165"/>
            <a:chOff x="0" y="0"/>
            <a:chExt cx="11074147" cy="5826887"/>
          </a:xfrm>
        </p:grpSpPr>
        <p:sp>
          <p:nvSpPr>
            <p:cNvPr id="312" name="Google Shape;312;p7"/>
            <p:cNvSpPr/>
            <p:nvPr/>
          </p:nvSpPr>
          <p:spPr>
            <a:xfrm>
              <a:off x="23876" y="23876"/>
              <a:ext cx="11026394" cy="5779135"/>
            </a:xfrm>
            <a:custGeom>
              <a:avLst/>
              <a:gdLst/>
              <a:ahLst/>
              <a:cxnLst/>
              <a:rect l="l" t="t" r="r" b="b"/>
              <a:pathLst>
                <a:path w="11026394" h="5779135" extrusionOk="0">
                  <a:moveTo>
                    <a:pt x="0" y="432054"/>
                  </a:moveTo>
                  <a:cubicBezTo>
                    <a:pt x="0" y="193421"/>
                    <a:pt x="194183" y="0"/>
                    <a:pt x="433705" y="0"/>
                  </a:cubicBezTo>
                  <a:lnTo>
                    <a:pt x="10592689" y="0"/>
                  </a:lnTo>
                  <a:cubicBezTo>
                    <a:pt x="10832211" y="0"/>
                    <a:pt x="11026394" y="193421"/>
                    <a:pt x="11026394" y="432054"/>
                  </a:cubicBezTo>
                  <a:lnTo>
                    <a:pt x="11026394" y="5347081"/>
                  </a:lnTo>
                  <a:cubicBezTo>
                    <a:pt x="11026394" y="5585714"/>
                    <a:pt x="10832211" y="5779135"/>
                    <a:pt x="10592689" y="5779135"/>
                  </a:cubicBezTo>
                  <a:lnTo>
                    <a:pt x="433705" y="5779135"/>
                  </a:lnTo>
                  <a:cubicBezTo>
                    <a:pt x="194183" y="5779135"/>
                    <a:pt x="0" y="5585714"/>
                    <a:pt x="0" y="5347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0" y="0"/>
              <a:ext cx="11074147" cy="5826887"/>
            </a:xfrm>
            <a:custGeom>
              <a:avLst/>
              <a:gdLst/>
              <a:ahLst/>
              <a:cxnLst/>
              <a:rect l="l" t="t" r="r" b="b"/>
              <a:pathLst>
                <a:path w="11074147" h="5826887" extrusionOk="0">
                  <a:moveTo>
                    <a:pt x="0" y="455930"/>
                  </a:moveTo>
                  <a:cubicBezTo>
                    <a:pt x="0" y="203962"/>
                    <a:pt x="204978" y="0"/>
                    <a:pt x="457581" y="0"/>
                  </a:cubicBezTo>
                  <a:lnTo>
                    <a:pt x="10616565" y="0"/>
                  </a:lnTo>
                  <a:lnTo>
                    <a:pt x="10616565" y="23876"/>
                  </a:lnTo>
                  <a:lnTo>
                    <a:pt x="10616565" y="0"/>
                  </a:lnTo>
                  <a:cubicBezTo>
                    <a:pt x="10869168" y="0"/>
                    <a:pt x="11074147" y="203962"/>
                    <a:pt x="11074147" y="455930"/>
                  </a:cubicBezTo>
                  <a:lnTo>
                    <a:pt x="11050270" y="455930"/>
                  </a:lnTo>
                  <a:lnTo>
                    <a:pt x="11074146" y="455930"/>
                  </a:lnTo>
                  <a:lnTo>
                    <a:pt x="11074146" y="5370957"/>
                  </a:lnTo>
                  <a:lnTo>
                    <a:pt x="11050270" y="5370957"/>
                  </a:lnTo>
                  <a:lnTo>
                    <a:pt x="11074146" y="5370957"/>
                  </a:lnTo>
                  <a:cubicBezTo>
                    <a:pt x="11074146" y="5622798"/>
                    <a:pt x="10869168" y="5826887"/>
                    <a:pt x="10616564" y="5826887"/>
                  </a:cubicBezTo>
                  <a:lnTo>
                    <a:pt x="10616564" y="5803011"/>
                  </a:lnTo>
                  <a:lnTo>
                    <a:pt x="10616564" y="5826887"/>
                  </a:lnTo>
                  <a:lnTo>
                    <a:pt x="457581" y="5826887"/>
                  </a:lnTo>
                  <a:lnTo>
                    <a:pt x="457581" y="5803011"/>
                  </a:lnTo>
                  <a:lnTo>
                    <a:pt x="457581" y="5826887"/>
                  </a:lnTo>
                  <a:cubicBezTo>
                    <a:pt x="204978" y="5826760"/>
                    <a:pt x="0" y="5622798"/>
                    <a:pt x="0" y="5370957"/>
                  </a:cubicBezTo>
                  <a:lnTo>
                    <a:pt x="0" y="455930"/>
                  </a:lnTo>
                  <a:lnTo>
                    <a:pt x="23876" y="455930"/>
                  </a:lnTo>
                  <a:lnTo>
                    <a:pt x="0" y="455930"/>
                  </a:lnTo>
                  <a:moveTo>
                    <a:pt x="47625" y="455930"/>
                  </a:moveTo>
                  <a:lnTo>
                    <a:pt x="47625" y="5370957"/>
                  </a:lnTo>
                  <a:lnTo>
                    <a:pt x="23876" y="5370957"/>
                  </a:lnTo>
                  <a:lnTo>
                    <a:pt x="47625" y="5370957"/>
                  </a:lnTo>
                  <a:cubicBezTo>
                    <a:pt x="47625" y="5596382"/>
                    <a:pt x="231013" y="5779135"/>
                    <a:pt x="457581" y="5779135"/>
                  </a:cubicBezTo>
                  <a:lnTo>
                    <a:pt x="10616565" y="5779135"/>
                  </a:lnTo>
                  <a:cubicBezTo>
                    <a:pt x="10843006" y="5779135"/>
                    <a:pt x="11026522" y="5596255"/>
                    <a:pt x="11026522" y="5370957"/>
                  </a:cubicBezTo>
                  <a:lnTo>
                    <a:pt x="11026522" y="455930"/>
                  </a:lnTo>
                  <a:cubicBezTo>
                    <a:pt x="11026522" y="230505"/>
                    <a:pt x="10843133" y="47752"/>
                    <a:pt x="10616565" y="47752"/>
                  </a:cubicBezTo>
                  <a:lnTo>
                    <a:pt x="457581" y="47752"/>
                  </a:lnTo>
                  <a:lnTo>
                    <a:pt x="457581" y="23876"/>
                  </a:lnTo>
                  <a:lnTo>
                    <a:pt x="457581" y="47625"/>
                  </a:lnTo>
                  <a:cubicBezTo>
                    <a:pt x="231140" y="47625"/>
                    <a:pt x="47625" y="230505"/>
                    <a:pt x="47625" y="455930"/>
                  </a:cubicBezTo>
                  <a:close/>
                </a:path>
              </a:pathLst>
            </a:custGeom>
            <a:solidFill>
              <a:srgbClr val="5E37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" name="Google Shape;314;p7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315" name="Google Shape;315;p7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16" name="Google Shape;316;p7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sp>
        <p:nvSpPr>
          <p:cNvPr id="317" name="Google Shape;317;p7"/>
          <p:cNvSpPr txBox="1"/>
          <p:nvPr/>
        </p:nvSpPr>
        <p:spPr>
          <a:xfrm>
            <a:off x="5010059" y="684457"/>
            <a:ext cx="8275028" cy="112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1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¿Qué es Bitcoin?</a:t>
            </a:r>
            <a:endParaRPr/>
          </a:p>
        </p:txBody>
      </p:sp>
      <p:sp>
        <p:nvSpPr>
          <p:cNvPr id="318" name="Google Shape;318;p7"/>
          <p:cNvSpPr txBox="1"/>
          <p:nvPr/>
        </p:nvSpPr>
        <p:spPr>
          <a:xfrm>
            <a:off x="5547357" y="3424652"/>
            <a:ext cx="7251459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1" b="0" i="0" u="none" strike="noStrike" cap="none">
                <a:solidFill>
                  <a:srgbClr val="5E378E"/>
                </a:solidFill>
                <a:latin typeface="Open Sans"/>
                <a:ea typeface="Open Sans"/>
                <a:cs typeface="Open Sans"/>
                <a:sym typeface="Open Sans"/>
              </a:rPr>
              <a:t>Bitcoin es una moneda digital descentralizada que es finita y existe fuera del control de los gobiernos y los bancos.</a:t>
            </a:r>
            <a:endParaRPr/>
          </a:p>
        </p:txBody>
      </p:sp>
      <p:sp>
        <p:nvSpPr>
          <p:cNvPr id="319" name="Google Shape;319;p7"/>
          <p:cNvSpPr/>
          <p:nvPr/>
        </p:nvSpPr>
        <p:spPr>
          <a:xfrm>
            <a:off x="14962632" y="7136206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16000"/>
            </a:blip>
            <a:srcRect/>
            <a:stretch>
              <a:fillRect l="-102626" b="-46"/>
            </a:stretch>
          </a:blipFill>
          <a:ln>
            <a:noFill/>
          </a:ln>
        </p:spPr>
      </p:sp>
      <p:sp>
        <p:nvSpPr>
          <p:cNvPr id="320" name="Google Shape;320;p7"/>
          <p:cNvSpPr/>
          <p:nvPr/>
        </p:nvSpPr>
        <p:spPr>
          <a:xfrm rot="10800000">
            <a:off x="-8385" y="-654822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16000"/>
            </a:blip>
            <a:srcRect/>
            <a:stretch>
              <a:fillRect l="-102626" b="-46"/>
            </a:stretch>
          </a:blipFill>
          <a:ln>
            <a:noFill/>
          </a:ln>
        </p:spPr>
      </p:sp>
      <p:sp>
        <p:nvSpPr>
          <p:cNvPr id="321" name="Google Shape;321;p7"/>
          <p:cNvSpPr/>
          <p:nvPr/>
        </p:nvSpPr>
        <p:spPr>
          <a:xfrm rot="-735886">
            <a:off x="810636" y="3688875"/>
            <a:ext cx="2975618" cy="2970449"/>
          </a:xfrm>
          <a:custGeom>
            <a:avLst/>
            <a:gdLst/>
            <a:ahLst/>
            <a:cxnLst/>
            <a:rect l="l" t="t" r="r" b="b"/>
            <a:pathLst>
              <a:path w="2974633" h="2969466" extrusionOk="0">
                <a:moveTo>
                  <a:pt x="0" y="0"/>
                </a:moveTo>
                <a:lnTo>
                  <a:pt x="2974633" y="0"/>
                </a:lnTo>
                <a:lnTo>
                  <a:pt x="2974633" y="2969466"/>
                </a:lnTo>
                <a:lnTo>
                  <a:pt x="0" y="29694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20079" t="-22476" r="-21075" b="-89622"/>
            </a:stretch>
          </a:blipFill>
          <a:ln>
            <a:noFill/>
          </a:ln>
        </p:spPr>
      </p:sp>
      <p:sp>
        <p:nvSpPr>
          <p:cNvPr id="322" name="Google Shape;322;p7"/>
          <p:cNvSpPr/>
          <p:nvPr/>
        </p:nvSpPr>
        <p:spPr>
          <a:xfrm rot="-732781">
            <a:off x="14509831" y="3689363"/>
            <a:ext cx="2974633" cy="2969466"/>
          </a:xfrm>
          <a:custGeom>
            <a:avLst/>
            <a:gdLst/>
            <a:ahLst/>
            <a:cxnLst/>
            <a:rect l="l" t="t" r="r" b="b"/>
            <a:pathLst>
              <a:path w="2974633" h="2969466" extrusionOk="0">
                <a:moveTo>
                  <a:pt x="0" y="0"/>
                </a:moveTo>
                <a:lnTo>
                  <a:pt x="2974633" y="0"/>
                </a:lnTo>
                <a:lnTo>
                  <a:pt x="2974633" y="2969466"/>
                </a:lnTo>
                <a:lnTo>
                  <a:pt x="0" y="29694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20079" t="-22476" r="-21075" b="-89622"/>
            </a:stretch>
          </a:blipFill>
          <a:ln>
            <a:noFill/>
          </a:ln>
        </p:spPr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8"/>
          <p:cNvGrpSpPr/>
          <p:nvPr/>
        </p:nvGrpSpPr>
        <p:grpSpPr>
          <a:xfrm>
            <a:off x="1" y="9516820"/>
            <a:ext cx="810000" cy="774225"/>
            <a:chOff x="0" y="-28575"/>
            <a:chExt cx="1080000" cy="1032300"/>
          </a:xfrm>
        </p:grpSpPr>
        <p:sp>
          <p:nvSpPr>
            <p:cNvPr id="332" name="Google Shape;332;p8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33" name="Google Shape;333;p8"/>
            <p:cNvSpPr txBox="1"/>
            <p:nvPr/>
          </p:nvSpPr>
          <p:spPr>
            <a:xfrm>
              <a:off x="0" y="-28575"/>
              <a:ext cx="1080000" cy="10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sp>
        <p:nvSpPr>
          <p:cNvPr id="334" name="Google Shape;334;p8"/>
          <p:cNvSpPr/>
          <p:nvPr/>
        </p:nvSpPr>
        <p:spPr>
          <a:xfrm>
            <a:off x="7334260" y="3304199"/>
            <a:ext cx="3682621" cy="3682621"/>
          </a:xfrm>
          <a:custGeom>
            <a:avLst/>
            <a:gdLst/>
            <a:ahLst/>
            <a:cxnLst/>
            <a:rect l="l" t="t" r="r" b="b"/>
            <a:pathLst>
              <a:path w="3682621" h="3682621" extrusionOk="0">
                <a:moveTo>
                  <a:pt x="0" y="0"/>
                </a:moveTo>
                <a:lnTo>
                  <a:pt x="3682620" y="0"/>
                </a:lnTo>
                <a:lnTo>
                  <a:pt x="3682620" y="3682621"/>
                </a:lnTo>
                <a:lnTo>
                  <a:pt x="0" y="36826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335" name="Google Shape;335;p8" title="VIDEO_009-SLIDE8_V3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8287995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1C58"/>
            </a:gs>
            <a:gs pos="100000">
              <a:srgbClr val="5E378E"/>
            </a:gs>
          </a:gsLst>
          <a:lin ang="16200000" scaled="0"/>
        </a:gra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9"/>
          <p:cNvSpPr/>
          <p:nvPr/>
        </p:nvSpPr>
        <p:spPr>
          <a:xfrm>
            <a:off x="10210048" y="809941"/>
            <a:ext cx="6223350" cy="1072610"/>
          </a:xfrm>
          <a:custGeom>
            <a:avLst/>
            <a:gdLst/>
            <a:ahLst/>
            <a:cxnLst/>
            <a:rect l="l" t="t" r="r" b="b"/>
            <a:pathLst>
              <a:path w="8297799" h="1430147" extrusionOk="0">
                <a:moveTo>
                  <a:pt x="0" y="238379"/>
                </a:moveTo>
                <a:cubicBezTo>
                  <a:pt x="0" y="106680"/>
                  <a:pt x="106680" y="0"/>
                  <a:pt x="238379" y="0"/>
                </a:cubicBezTo>
                <a:lnTo>
                  <a:pt x="8059420" y="0"/>
                </a:lnTo>
                <a:cubicBezTo>
                  <a:pt x="8191119" y="0"/>
                  <a:pt x="8297799" y="106680"/>
                  <a:pt x="8297799" y="238379"/>
                </a:cubicBezTo>
                <a:lnTo>
                  <a:pt x="8297799" y="1191768"/>
                </a:lnTo>
                <a:cubicBezTo>
                  <a:pt x="8297799" y="1323467"/>
                  <a:pt x="8191119" y="1430147"/>
                  <a:pt x="8059420" y="1430147"/>
                </a:cubicBezTo>
                <a:lnTo>
                  <a:pt x="238379" y="1430147"/>
                </a:lnTo>
                <a:cubicBezTo>
                  <a:pt x="106680" y="1430020"/>
                  <a:pt x="0" y="1323340"/>
                  <a:pt x="0" y="1191768"/>
                </a:cubicBezTo>
                <a:close/>
              </a:path>
            </a:pathLst>
          </a:custGeom>
          <a:solidFill>
            <a:srgbClr val="F794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9"/>
          <p:cNvSpPr/>
          <p:nvPr/>
        </p:nvSpPr>
        <p:spPr>
          <a:xfrm>
            <a:off x="1870136" y="825793"/>
            <a:ext cx="6223350" cy="1072610"/>
          </a:xfrm>
          <a:custGeom>
            <a:avLst/>
            <a:gdLst/>
            <a:ahLst/>
            <a:cxnLst/>
            <a:rect l="l" t="t" r="r" b="b"/>
            <a:pathLst>
              <a:path w="8297799" h="1430147" extrusionOk="0">
                <a:moveTo>
                  <a:pt x="0" y="238379"/>
                </a:moveTo>
                <a:cubicBezTo>
                  <a:pt x="0" y="106680"/>
                  <a:pt x="106680" y="0"/>
                  <a:pt x="238379" y="0"/>
                </a:cubicBezTo>
                <a:lnTo>
                  <a:pt x="8059420" y="0"/>
                </a:lnTo>
                <a:cubicBezTo>
                  <a:pt x="8191119" y="0"/>
                  <a:pt x="8297799" y="106680"/>
                  <a:pt x="8297799" y="238379"/>
                </a:cubicBezTo>
                <a:lnTo>
                  <a:pt x="8297799" y="1191768"/>
                </a:lnTo>
                <a:cubicBezTo>
                  <a:pt x="8297799" y="1323467"/>
                  <a:pt x="8191119" y="1430147"/>
                  <a:pt x="8059420" y="1430147"/>
                </a:cubicBezTo>
                <a:lnTo>
                  <a:pt x="238379" y="1430147"/>
                </a:lnTo>
                <a:cubicBezTo>
                  <a:pt x="106680" y="1430020"/>
                  <a:pt x="0" y="1323340"/>
                  <a:pt x="0" y="11917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9"/>
          <p:cNvSpPr/>
          <p:nvPr/>
        </p:nvSpPr>
        <p:spPr>
          <a:xfrm rot="10800000">
            <a:off x="-8385" y="-654822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6000"/>
            </a:blip>
            <a:srcRect/>
            <a:stretch>
              <a:fillRect l="-102626" b="-46"/>
            </a:stretch>
          </a:blipFill>
          <a:ln>
            <a:noFill/>
          </a:ln>
        </p:spPr>
      </p:sp>
      <p:grpSp>
        <p:nvGrpSpPr>
          <p:cNvPr id="347" name="Google Shape;347;p9"/>
          <p:cNvGrpSpPr/>
          <p:nvPr/>
        </p:nvGrpSpPr>
        <p:grpSpPr>
          <a:xfrm>
            <a:off x="10170720" y="2948186"/>
            <a:ext cx="6278213" cy="6549581"/>
            <a:chOff x="0" y="0"/>
            <a:chExt cx="8370951" cy="8732774"/>
          </a:xfrm>
        </p:grpSpPr>
        <p:sp>
          <p:nvSpPr>
            <p:cNvPr id="348" name="Google Shape;348;p9"/>
            <p:cNvSpPr/>
            <p:nvPr/>
          </p:nvSpPr>
          <p:spPr>
            <a:xfrm>
              <a:off x="23876" y="23876"/>
              <a:ext cx="8323199" cy="8685022"/>
            </a:xfrm>
            <a:custGeom>
              <a:avLst/>
              <a:gdLst/>
              <a:ahLst/>
              <a:cxnLst/>
              <a:rect l="l" t="t" r="r" b="b"/>
              <a:pathLst>
                <a:path w="8323199" h="8685022" extrusionOk="0">
                  <a:moveTo>
                    <a:pt x="0" y="426339"/>
                  </a:moveTo>
                  <a:cubicBezTo>
                    <a:pt x="0" y="190881"/>
                    <a:pt x="190754" y="0"/>
                    <a:pt x="426212" y="0"/>
                  </a:cubicBezTo>
                  <a:lnTo>
                    <a:pt x="7896987" y="0"/>
                  </a:lnTo>
                  <a:cubicBezTo>
                    <a:pt x="8132445" y="0"/>
                    <a:pt x="8323199" y="190881"/>
                    <a:pt x="8323199" y="426339"/>
                  </a:cubicBezTo>
                  <a:lnTo>
                    <a:pt x="8323199" y="8258683"/>
                  </a:lnTo>
                  <a:cubicBezTo>
                    <a:pt x="8323199" y="8494141"/>
                    <a:pt x="8132318" y="8685022"/>
                    <a:pt x="7896987" y="8685022"/>
                  </a:cubicBezTo>
                  <a:lnTo>
                    <a:pt x="426212" y="8685022"/>
                  </a:lnTo>
                  <a:cubicBezTo>
                    <a:pt x="190754" y="8685022"/>
                    <a:pt x="0" y="8494141"/>
                    <a:pt x="0" y="8258683"/>
                  </a:cubicBezTo>
                  <a:close/>
                </a:path>
              </a:pathLst>
            </a:custGeom>
            <a:gradFill>
              <a:gsLst>
                <a:gs pos="0">
                  <a:srgbClr val="2B1C58">
                    <a:alpha val="0"/>
                  </a:srgbClr>
                </a:gs>
                <a:gs pos="100000">
                  <a:srgbClr val="5E378E">
                    <a:alpha val="20784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0" y="0"/>
              <a:ext cx="8370951" cy="8732774"/>
            </a:xfrm>
            <a:custGeom>
              <a:avLst/>
              <a:gdLst/>
              <a:ahLst/>
              <a:cxnLst/>
              <a:rect l="l" t="t" r="r" b="b"/>
              <a:pathLst>
                <a:path w="8370951" h="8732774" extrusionOk="0">
                  <a:moveTo>
                    <a:pt x="0" y="450215"/>
                  </a:moveTo>
                  <a:cubicBezTo>
                    <a:pt x="0" y="201549"/>
                    <a:pt x="201549" y="0"/>
                    <a:pt x="450088" y="0"/>
                  </a:cubicBezTo>
                  <a:lnTo>
                    <a:pt x="7920863" y="0"/>
                  </a:lnTo>
                  <a:lnTo>
                    <a:pt x="7920863" y="23876"/>
                  </a:lnTo>
                  <a:lnTo>
                    <a:pt x="7920863" y="0"/>
                  </a:lnTo>
                  <a:cubicBezTo>
                    <a:pt x="8169402" y="0"/>
                    <a:pt x="8370951" y="201549"/>
                    <a:pt x="8370951" y="450215"/>
                  </a:cubicBezTo>
                  <a:lnTo>
                    <a:pt x="8347075" y="450215"/>
                  </a:lnTo>
                  <a:lnTo>
                    <a:pt x="8370951" y="450215"/>
                  </a:lnTo>
                  <a:lnTo>
                    <a:pt x="8370951" y="8282559"/>
                  </a:lnTo>
                  <a:lnTo>
                    <a:pt x="8347075" y="8282559"/>
                  </a:lnTo>
                  <a:lnTo>
                    <a:pt x="8370951" y="8282559"/>
                  </a:lnTo>
                  <a:cubicBezTo>
                    <a:pt x="8370951" y="8531225"/>
                    <a:pt x="8169402" y="8732774"/>
                    <a:pt x="7920863" y="8732774"/>
                  </a:cubicBezTo>
                  <a:lnTo>
                    <a:pt x="7920863" y="8708898"/>
                  </a:lnTo>
                  <a:lnTo>
                    <a:pt x="7920863" y="8732774"/>
                  </a:lnTo>
                  <a:lnTo>
                    <a:pt x="450088" y="8732774"/>
                  </a:lnTo>
                  <a:lnTo>
                    <a:pt x="450088" y="8708898"/>
                  </a:lnTo>
                  <a:lnTo>
                    <a:pt x="450088" y="8732774"/>
                  </a:lnTo>
                  <a:cubicBezTo>
                    <a:pt x="201549" y="8732774"/>
                    <a:pt x="0" y="8531225"/>
                    <a:pt x="0" y="8282559"/>
                  </a:cubicBezTo>
                  <a:lnTo>
                    <a:pt x="0" y="450215"/>
                  </a:lnTo>
                  <a:lnTo>
                    <a:pt x="23876" y="450215"/>
                  </a:lnTo>
                  <a:lnTo>
                    <a:pt x="0" y="450215"/>
                  </a:lnTo>
                  <a:moveTo>
                    <a:pt x="47625" y="450215"/>
                  </a:moveTo>
                  <a:lnTo>
                    <a:pt x="47625" y="8282559"/>
                  </a:lnTo>
                  <a:lnTo>
                    <a:pt x="23876" y="8282559"/>
                  </a:lnTo>
                  <a:lnTo>
                    <a:pt x="47625" y="8282559"/>
                  </a:lnTo>
                  <a:cubicBezTo>
                    <a:pt x="47625" y="8504809"/>
                    <a:pt x="227838" y="8685022"/>
                    <a:pt x="450088" y="8685022"/>
                  </a:cubicBezTo>
                  <a:lnTo>
                    <a:pt x="7920863" y="8685022"/>
                  </a:lnTo>
                  <a:cubicBezTo>
                    <a:pt x="8143113" y="8685022"/>
                    <a:pt x="8323326" y="8504809"/>
                    <a:pt x="8323326" y="8282559"/>
                  </a:cubicBezTo>
                  <a:lnTo>
                    <a:pt x="8323326" y="450215"/>
                  </a:lnTo>
                  <a:cubicBezTo>
                    <a:pt x="8323326" y="227965"/>
                    <a:pt x="8143113" y="47752"/>
                    <a:pt x="7920863" y="47752"/>
                  </a:cubicBezTo>
                  <a:lnTo>
                    <a:pt x="450088" y="47752"/>
                  </a:lnTo>
                  <a:lnTo>
                    <a:pt x="450088" y="23876"/>
                  </a:lnTo>
                  <a:lnTo>
                    <a:pt x="450088" y="47625"/>
                  </a:lnTo>
                  <a:cubicBezTo>
                    <a:pt x="227838" y="47625"/>
                    <a:pt x="47625" y="227838"/>
                    <a:pt x="47625" y="450088"/>
                  </a:cubicBezTo>
                  <a:close/>
                </a:path>
              </a:pathLst>
            </a:custGeom>
            <a:solidFill>
              <a:srgbClr val="5E37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" name="Google Shape;350;p9"/>
          <p:cNvGrpSpPr/>
          <p:nvPr/>
        </p:nvGrpSpPr>
        <p:grpSpPr>
          <a:xfrm>
            <a:off x="1834279" y="2948186"/>
            <a:ext cx="6278213" cy="6549581"/>
            <a:chOff x="0" y="0"/>
            <a:chExt cx="8370951" cy="8732774"/>
          </a:xfrm>
        </p:grpSpPr>
        <p:sp>
          <p:nvSpPr>
            <p:cNvPr id="351" name="Google Shape;351;p9"/>
            <p:cNvSpPr/>
            <p:nvPr/>
          </p:nvSpPr>
          <p:spPr>
            <a:xfrm>
              <a:off x="23876" y="23876"/>
              <a:ext cx="8323199" cy="8685022"/>
            </a:xfrm>
            <a:custGeom>
              <a:avLst/>
              <a:gdLst/>
              <a:ahLst/>
              <a:cxnLst/>
              <a:rect l="l" t="t" r="r" b="b"/>
              <a:pathLst>
                <a:path w="8323199" h="8685022" extrusionOk="0">
                  <a:moveTo>
                    <a:pt x="0" y="426339"/>
                  </a:moveTo>
                  <a:cubicBezTo>
                    <a:pt x="0" y="190881"/>
                    <a:pt x="190754" y="0"/>
                    <a:pt x="426212" y="0"/>
                  </a:cubicBezTo>
                  <a:lnTo>
                    <a:pt x="7896987" y="0"/>
                  </a:lnTo>
                  <a:cubicBezTo>
                    <a:pt x="8132445" y="0"/>
                    <a:pt x="8323199" y="190881"/>
                    <a:pt x="8323199" y="426339"/>
                  </a:cubicBezTo>
                  <a:lnTo>
                    <a:pt x="8323199" y="8258683"/>
                  </a:lnTo>
                  <a:cubicBezTo>
                    <a:pt x="8323199" y="8494141"/>
                    <a:pt x="8132318" y="8685022"/>
                    <a:pt x="7896987" y="8685022"/>
                  </a:cubicBezTo>
                  <a:lnTo>
                    <a:pt x="426212" y="8685022"/>
                  </a:lnTo>
                  <a:cubicBezTo>
                    <a:pt x="190754" y="8685022"/>
                    <a:pt x="0" y="8494141"/>
                    <a:pt x="0" y="8258683"/>
                  </a:cubicBezTo>
                  <a:close/>
                </a:path>
              </a:pathLst>
            </a:custGeom>
            <a:gradFill>
              <a:gsLst>
                <a:gs pos="0">
                  <a:srgbClr val="2B1C58">
                    <a:alpha val="0"/>
                  </a:srgbClr>
                </a:gs>
                <a:gs pos="100000">
                  <a:srgbClr val="5E378E">
                    <a:alpha val="20784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0" y="0"/>
              <a:ext cx="8370951" cy="8732774"/>
            </a:xfrm>
            <a:custGeom>
              <a:avLst/>
              <a:gdLst/>
              <a:ahLst/>
              <a:cxnLst/>
              <a:rect l="l" t="t" r="r" b="b"/>
              <a:pathLst>
                <a:path w="8370951" h="8732774" extrusionOk="0">
                  <a:moveTo>
                    <a:pt x="0" y="450215"/>
                  </a:moveTo>
                  <a:cubicBezTo>
                    <a:pt x="0" y="201549"/>
                    <a:pt x="201549" y="0"/>
                    <a:pt x="450088" y="0"/>
                  </a:cubicBezTo>
                  <a:lnTo>
                    <a:pt x="7920863" y="0"/>
                  </a:lnTo>
                  <a:lnTo>
                    <a:pt x="7920863" y="23876"/>
                  </a:lnTo>
                  <a:lnTo>
                    <a:pt x="7920863" y="0"/>
                  </a:lnTo>
                  <a:cubicBezTo>
                    <a:pt x="8169402" y="0"/>
                    <a:pt x="8370951" y="201549"/>
                    <a:pt x="8370951" y="450215"/>
                  </a:cubicBezTo>
                  <a:lnTo>
                    <a:pt x="8347075" y="450215"/>
                  </a:lnTo>
                  <a:lnTo>
                    <a:pt x="8370951" y="450215"/>
                  </a:lnTo>
                  <a:lnTo>
                    <a:pt x="8370951" y="8282559"/>
                  </a:lnTo>
                  <a:lnTo>
                    <a:pt x="8347075" y="8282559"/>
                  </a:lnTo>
                  <a:lnTo>
                    <a:pt x="8370951" y="8282559"/>
                  </a:lnTo>
                  <a:cubicBezTo>
                    <a:pt x="8370951" y="8531225"/>
                    <a:pt x="8169402" y="8732774"/>
                    <a:pt x="7920863" y="8732774"/>
                  </a:cubicBezTo>
                  <a:lnTo>
                    <a:pt x="7920863" y="8708898"/>
                  </a:lnTo>
                  <a:lnTo>
                    <a:pt x="7920863" y="8732774"/>
                  </a:lnTo>
                  <a:lnTo>
                    <a:pt x="450088" y="8732774"/>
                  </a:lnTo>
                  <a:lnTo>
                    <a:pt x="450088" y="8708898"/>
                  </a:lnTo>
                  <a:lnTo>
                    <a:pt x="450088" y="8732774"/>
                  </a:lnTo>
                  <a:cubicBezTo>
                    <a:pt x="201549" y="8732774"/>
                    <a:pt x="0" y="8531225"/>
                    <a:pt x="0" y="8282559"/>
                  </a:cubicBezTo>
                  <a:lnTo>
                    <a:pt x="0" y="450215"/>
                  </a:lnTo>
                  <a:lnTo>
                    <a:pt x="23876" y="450215"/>
                  </a:lnTo>
                  <a:lnTo>
                    <a:pt x="0" y="450215"/>
                  </a:lnTo>
                  <a:moveTo>
                    <a:pt x="47625" y="450215"/>
                  </a:moveTo>
                  <a:lnTo>
                    <a:pt x="47625" y="8282559"/>
                  </a:lnTo>
                  <a:lnTo>
                    <a:pt x="23876" y="8282559"/>
                  </a:lnTo>
                  <a:lnTo>
                    <a:pt x="47625" y="8282559"/>
                  </a:lnTo>
                  <a:cubicBezTo>
                    <a:pt x="47625" y="8504809"/>
                    <a:pt x="227838" y="8685022"/>
                    <a:pt x="450088" y="8685022"/>
                  </a:cubicBezTo>
                  <a:lnTo>
                    <a:pt x="7920863" y="8685022"/>
                  </a:lnTo>
                  <a:cubicBezTo>
                    <a:pt x="8143113" y="8685022"/>
                    <a:pt x="8323326" y="8504809"/>
                    <a:pt x="8323326" y="8282559"/>
                  </a:cubicBezTo>
                  <a:lnTo>
                    <a:pt x="8323326" y="450215"/>
                  </a:lnTo>
                  <a:cubicBezTo>
                    <a:pt x="8323326" y="227965"/>
                    <a:pt x="8143113" y="47752"/>
                    <a:pt x="7920863" y="47752"/>
                  </a:cubicBezTo>
                  <a:lnTo>
                    <a:pt x="450088" y="47752"/>
                  </a:lnTo>
                  <a:lnTo>
                    <a:pt x="450088" y="23876"/>
                  </a:lnTo>
                  <a:lnTo>
                    <a:pt x="450088" y="47625"/>
                  </a:lnTo>
                  <a:cubicBezTo>
                    <a:pt x="227838" y="47625"/>
                    <a:pt x="47625" y="227838"/>
                    <a:pt x="47625" y="450088"/>
                  </a:cubicBezTo>
                  <a:close/>
                </a:path>
              </a:pathLst>
            </a:custGeom>
            <a:solidFill>
              <a:srgbClr val="5E37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9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354" name="Google Shape;354;p9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55" name="Google Shape;355;p9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</p:grpSp>
      <p:sp>
        <p:nvSpPr>
          <p:cNvPr id="356" name="Google Shape;356;p9"/>
          <p:cNvSpPr txBox="1"/>
          <p:nvPr/>
        </p:nvSpPr>
        <p:spPr>
          <a:xfrm>
            <a:off x="2404053" y="3369726"/>
            <a:ext cx="5288986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72693" marR="0" lvl="1" indent="-191262" algn="l" rtl="0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12"/>
              <a:buFont typeface="Arial"/>
              <a:buChar char="•"/>
            </a:pPr>
            <a:r>
              <a:rPr lang="en-US" sz="3012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Centralizado</a:t>
            </a:r>
            <a:endParaRPr/>
          </a:p>
          <a:p>
            <a:pPr marL="272693" marR="0" lvl="1" indent="-191262" algn="l" rtl="0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12"/>
              <a:buFont typeface="Arial"/>
              <a:buChar char="•"/>
            </a:pPr>
            <a:r>
              <a:rPr lang="en-US" sz="3012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Cerrado</a:t>
            </a:r>
            <a:endParaRPr/>
          </a:p>
          <a:p>
            <a:pPr marL="272693" marR="0" lvl="1" indent="-191262" algn="l" rtl="0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12"/>
              <a:buFont typeface="Arial"/>
              <a:buChar char="•"/>
            </a:pPr>
            <a:r>
              <a:rPr lang="en-US" sz="3012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Controlado por los bancos centrales y los gobiernos</a:t>
            </a:r>
            <a:endParaRPr/>
          </a:p>
          <a:p>
            <a:pPr marL="272693" marR="0" lvl="1" indent="-191262" algn="l" rtl="0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12"/>
              <a:buFont typeface="Arial"/>
              <a:buChar char="•"/>
            </a:pPr>
            <a:r>
              <a:rPr lang="en-US" sz="3012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Suministro ilimitado</a:t>
            </a:r>
            <a:endParaRPr/>
          </a:p>
        </p:txBody>
      </p:sp>
      <p:sp>
        <p:nvSpPr>
          <p:cNvPr id="357" name="Google Shape;357;p9"/>
          <p:cNvSpPr txBox="1"/>
          <p:nvPr/>
        </p:nvSpPr>
        <p:spPr>
          <a:xfrm>
            <a:off x="11100841" y="3369726"/>
            <a:ext cx="5026978" cy="24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98842" marR="0" lvl="1" indent="-209550" algn="l" rtl="0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Char char="•"/>
            </a:pPr>
            <a:r>
              <a:rPr lang="en-US" sz="3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Descentralizado</a:t>
            </a:r>
            <a:endParaRPr/>
          </a:p>
          <a:p>
            <a:pPr marL="298842" marR="0" lvl="1" indent="-209550" algn="l" rtl="0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Char char="•"/>
            </a:pPr>
            <a:r>
              <a:rPr lang="en-US" sz="33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Abierto</a:t>
            </a:r>
            <a:endParaRPr/>
          </a:p>
          <a:p>
            <a:pPr marL="298842" marR="0" lvl="1" indent="-209550" algn="l" rtl="0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Char char="•"/>
            </a:pPr>
            <a:r>
              <a:rPr lang="en-US" sz="33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 igual a igual</a:t>
            </a:r>
            <a:endParaRPr/>
          </a:p>
          <a:p>
            <a:pPr marL="298842" marR="0" lvl="1" indent="-209550" algn="l" rtl="0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Char char="•"/>
            </a:pPr>
            <a:r>
              <a:rPr lang="en-US" sz="33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Infalsificable</a:t>
            </a:r>
            <a:endParaRPr/>
          </a:p>
          <a:p>
            <a:pPr marL="298842" marR="0" lvl="1" indent="-209550" algn="l" rtl="0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Char char="•"/>
            </a:pPr>
            <a:r>
              <a:rPr lang="en-US" sz="33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Finito</a:t>
            </a:r>
            <a:endParaRPr/>
          </a:p>
        </p:txBody>
      </p:sp>
      <p:sp>
        <p:nvSpPr>
          <p:cNvPr id="358" name="Google Shape;358;p9"/>
          <p:cNvSpPr/>
          <p:nvPr/>
        </p:nvSpPr>
        <p:spPr>
          <a:xfrm>
            <a:off x="3213687" y="6401420"/>
            <a:ext cx="2806083" cy="2806083"/>
          </a:xfrm>
          <a:custGeom>
            <a:avLst/>
            <a:gdLst/>
            <a:ahLst/>
            <a:cxnLst/>
            <a:rect l="l" t="t" r="r" b="b"/>
            <a:pathLst>
              <a:path w="2806083" h="2806083" extrusionOk="0">
                <a:moveTo>
                  <a:pt x="0" y="0"/>
                </a:moveTo>
                <a:lnTo>
                  <a:pt x="2806083" y="0"/>
                </a:lnTo>
                <a:lnTo>
                  <a:pt x="2806083" y="2806084"/>
                </a:lnTo>
                <a:lnTo>
                  <a:pt x="0" y="28060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59" name="Google Shape;359;p9"/>
          <p:cNvSpPr txBox="1"/>
          <p:nvPr/>
        </p:nvSpPr>
        <p:spPr>
          <a:xfrm>
            <a:off x="2384420" y="730826"/>
            <a:ext cx="5328252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67" b="1" i="0" u="none" strike="noStrike" cap="none">
                <a:solidFill>
                  <a:srgbClr val="5E378E"/>
                </a:solidFill>
                <a:latin typeface="Ubuntu"/>
                <a:ea typeface="Ubuntu"/>
                <a:cs typeface="Ubuntu"/>
                <a:sym typeface="Ubuntu"/>
              </a:rPr>
              <a:t>Sistema Fiat</a:t>
            </a:r>
            <a:endParaRPr/>
          </a:p>
        </p:txBody>
      </p:sp>
      <p:sp>
        <p:nvSpPr>
          <p:cNvPr id="360" name="Google Shape;360;p9"/>
          <p:cNvSpPr txBox="1"/>
          <p:nvPr/>
        </p:nvSpPr>
        <p:spPr>
          <a:xfrm>
            <a:off x="11873250" y="730826"/>
            <a:ext cx="5328252" cy="112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1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Bitcoin</a:t>
            </a:r>
            <a:endParaRPr/>
          </a:p>
        </p:txBody>
      </p:sp>
      <p:sp>
        <p:nvSpPr>
          <p:cNvPr id="361" name="Google Shape;361;p9"/>
          <p:cNvSpPr txBox="1"/>
          <p:nvPr/>
        </p:nvSpPr>
        <p:spPr>
          <a:xfrm>
            <a:off x="8536534" y="721301"/>
            <a:ext cx="1230416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80" b="1" i="0" u="none" strike="noStrike" cap="non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VS</a:t>
            </a:r>
            <a:endParaRPr/>
          </a:p>
        </p:txBody>
      </p:sp>
      <p:sp>
        <p:nvSpPr>
          <p:cNvPr id="362" name="Google Shape;362;p9"/>
          <p:cNvSpPr/>
          <p:nvPr/>
        </p:nvSpPr>
        <p:spPr>
          <a:xfrm rot="10800000">
            <a:off x="8183976" y="1158517"/>
            <a:ext cx="340995" cy="386716"/>
          </a:xfrm>
          <a:custGeom>
            <a:avLst/>
            <a:gdLst/>
            <a:ahLst/>
            <a:cxnLst/>
            <a:rect l="l" t="t" r="r" b="b"/>
            <a:pathLst>
              <a:path w="454660" h="515620" extrusionOk="0">
                <a:moveTo>
                  <a:pt x="0" y="128905"/>
                </a:moveTo>
                <a:lnTo>
                  <a:pt x="227330" y="128905"/>
                </a:lnTo>
                <a:lnTo>
                  <a:pt x="227330" y="0"/>
                </a:lnTo>
                <a:lnTo>
                  <a:pt x="454660" y="257810"/>
                </a:lnTo>
                <a:lnTo>
                  <a:pt x="227330" y="515620"/>
                </a:lnTo>
                <a:lnTo>
                  <a:pt x="227330" y="386715"/>
                </a:lnTo>
                <a:lnTo>
                  <a:pt x="0" y="386715"/>
                </a:lnTo>
                <a:close/>
              </a:path>
            </a:pathLst>
          </a:custGeom>
          <a:solidFill>
            <a:srgbClr val="F7941F"/>
          </a:solidFill>
          <a:ln>
            <a:noFill/>
          </a:ln>
        </p:spPr>
      </p:sp>
      <p:sp>
        <p:nvSpPr>
          <p:cNvPr id="363" name="Google Shape;363;p9"/>
          <p:cNvSpPr/>
          <p:nvPr/>
        </p:nvSpPr>
        <p:spPr>
          <a:xfrm>
            <a:off x="9767772" y="1109207"/>
            <a:ext cx="340995" cy="386716"/>
          </a:xfrm>
          <a:custGeom>
            <a:avLst/>
            <a:gdLst/>
            <a:ahLst/>
            <a:cxnLst/>
            <a:rect l="l" t="t" r="r" b="b"/>
            <a:pathLst>
              <a:path w="454660" h="515620" extrusionOk="0">
                <a:moveTo>
                  <a:pt x="0" y="128905"/>
                </a:moveTo>
                <a:lnTo>
                  <a:pt x="227330" y="128905"/>
                </a:lnTo>
                <a:lnTo>
                  <a:pt x="227330" y="0"/>
                </a:lnTo>
                <a:lnTo>
                  <a:pt x="454660" y="257810"/>
                </a:lnTo>
                <a:lnTo>
                  <a:pt x="227330" y="515620"/>
                </a:lnTo>
                <a:lnTo>
                  <a:pt x="227330" y="386715"/>
                </a:lnTo>
                <a:lnTo>
                  <a:pt x="0" y="386715"/>
                </a:lnTo>
                <a:close/>
              </a:path>
            </a:pathLst>
          </a:custGeom>
          <a:solidFill>
            <a:srgbClr val="F7941F"/>
          </a:solidFill>
          <a:ln>
            <a:noFill/>
          </a:ln>
        </p:spPr>
      </p:sp>
      <p:sp>
        <p:nvSpPr>
          <p:cNvPr id="364" name="Google Shape;364;p9"/>
          <p:cNvSpPr/>
          <p:nvPr/>
        </p:nvSpPr>
        <p:spPr>
          <a:xfrm>
            <a:off x="13368698" y="7378781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6000"/>
            </a:blip>
            <a:srcRect/>
            <a:stretch>
              <a:fillRect l="-102626" b="-46"/>
            </a:stretch>
          </a:blipFill>
          <a:ln>
            <a:noFill/>
          </a:ln>
        </p:spPr>
      </p:sp>
      <p:grpSp>
        <p:nvGrpSpPr>
          <p:cNvPr id="365" name="Google Shape;365;p9"/>
          <p:cNvGrpSpPr/>
          <p:nvPr/>
        </p:nvGrpSpPr>
        <p:grpSpPr>
          <a:xfrm>
            <a:off x="9483618" y="7455741"/>
            <a:ext cx="10954" cy="10953"/>
            <a:chOff x="-889" y="-762"/>
            <a:chExt cx="14605" cy="14605"/>
          </a:xfrm>
        </p:grpSpPr>
        <p:sp>
          <p:nvSpPr>
            <p:cNvPr id="366" name="Google Shape;366;p9"/>
            <p:cNvSpPr/>
            <p:nvPr/>
          </p:nvSpPr>
          <p:spPr>
            <a:xfrm>
              <a:off x="6350" y="6350"/>
              <a:ext cx="127" cy="381"/>
            </a:xfrm>
            <a:custGeom>
              <a:avLst/>
              <a:gdLst/>
              <a:ahLst/>
              <a:cxnLst/>
              <a:rect l="l" t="t" r="r" b="b"/>
              <a:pathLst>
                <a:path w="127" h="381" extrusionOk="0">
                  <a:moveTo>
                    <a:pt x="0" y="0"/>
                  </a:moveTo>
                  <a:lnTo>
                    <a:pt x="127" y="127"/>
                  </a:lnTo>
                  <a:lnTo>
                    <a:pt x="127" y="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0099"/>
            </a:solidFill>
            <a:ln>
              <a:noFill/>
            </a:ln>
          </p:spPr>
        </p:sp>
        <p:sp>
          <p:nvSpPr>
            <p:cNvPr id="367" name="Google Shape;367;p9"/>
            <p:cNvSpPr/>
            <p:nvPr/>
          </p:nvSpPr>
          <p:spPr>
            <a:xfrm>
              <a:off x="-889" y="-762"/>
              <a:ext cx="14605" cy="14605"/>
            </a:xfrm>
            <a:custGeom>
              <a:avLst/>
              <a:gdLst/>
              <a:ahLst/>
              <a:cxnLst/>
              <a:rect l="l" t="t" r="r" b="b"/>
              <a:pathLst>
                <a:path w="14605" h="14605" extrusionOk="0">
                  <a:moveTo>
                    <a:pt x="12573" y="3683"/>
                  </a:moveTo>
                  <a:lnTo>
                    <a:pt x="12700" y="3810"/>
                  </a:lnTo>
                  <a:lnTo>
                    <a:pt x="13208" y="4953"/>
                  </a:lnTo>
                  <a:lnTo>
                    <a:pt x="13335" y="5080"/>
                  </a:lnTo>
                  <a:cubicBezTo>
                    <a:pt x="14605" y="8255"/>
                    <a:pt x="13081" y="11811"/>
                    <a:pt x="10033" y="13208"/>
                  </a:cubicBezTo>
                  <a:cubicBezTo>
                    <a:pt x="6985" y="14605"/>
                    <a:pt x="3302" y="13335"/>
                    <a:pt x="1778" y="10414"/>
                  </a:cubicBezTo>
                  <a:lnTo>
                    <a:pt x="1524" y="10033"/>
                  </a:lnTo>
                  <a:cubicBezTo>
                    <a:pt x="0" y="6985"/>
                    <a:pt x="1143" y="3302"/>
                    <a:pt x="4064" y="1651"/>
                  </a:cubicBezTo>
                  <a:cubicBezTo>
                    <a:pt x="6985" y="0"/>
                    <a:pt x="10668" y="762"/>
                    <a:pt x="12573" y="3683"/>
                  </a:cubicBezTo>
                  <a:moveTo>
                    <a:pt x="1905" y="10541"/>
                  </a:moveTo>
                  <a:lnTo>
                    <a:pt x="7239" y="7112"/>
                  </a:lnTo>
                  <a:lnTo>
                    <a:pt x="12954" y="4191"/>
                  </a:lnTo>
                  <a:lnTo>
                    <a:pt x="13081" y="4572"/>
                  </a:lnTo>
                  <a:lnTo>
                    <a:pt x="7366" y="7493"/>
                  </a:lnTo>
                  <a:lnTo>
                    <a:pt x="1524" y="9779"/>
                  </a:lnTo>
                  <a:lnTo>
                    <a:pt x="1397" y="9652"/>
                  </a:lnTo>
                  <a:lnTo>
                    <a:pt x="7366" y="7239"/>
                  </a:lnTo>
                  <a:lnTo>
                    <a:pt x="2032" y="10795"/>
                  </a:lnTo>
                  <a:lnTo>
                    <a:pt x="1905" y="10541"/>
                  </a:lnTo>
                  <a:close/>
                </a:path>
              </a:pathLst>
            </a:custGeom>
            <a:solidFill>
              <a:srgbClr val="180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" name="Google Shape;368;p9"/>
          <p:cNvGrpSpPr/>
          <p:nvPr/>
        </p:nvGrpSpPr>
        <p:grpSpPr>
          <a:xfrm>
            <a:off x="11850310" y="7330793"/>
            <a:ext cx="10858" cy="11049"/>
            <a:chOff x="-762" y="-889"/>
            <a:chExt cx="14478" cy="14732"/>
          </a:xfrm>
        </p:grpSpPr>
        <p:sp>
          <p:nvSpPr>
            <p:cNvPr id="369" name="Google Shape;369;p9"/>
            <p:cNvSpPr/>
            <p:nvPr/>
          </p:nvSpPr>
          <p:spPr>
            <a:xfrm>
              <a:off x="6350" y="6350"/>
              <a:ext cx="127" cy="381"/>
            </a:xfrm>
            <a:custGeom>
              <a:avLst/>
              <a:gdLst/>
              <a:ahLst/>
              <a:cxnLst/>
              <a:rect l="l" t="t" r="r" b="b"/>
              <a:pathLst>
                <a:path w="127" h="381" extrusionOk="0">
                  <a:moveTo>
                    <a:pt x="0" y="0"/>
                  </a:moveTo>
                  <a:lnTo>
                    <a:pt x="127" y="381"/>
                  </a:lnTo>
                  <a:lnTo>
                    <a:pt x="127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0099"/>
            </a:solidFill>
            <a:ln>
              <a:noFill/>
            </a:ln>
          </p:spPr>
        </p:sp>
        <p:sp>
          <p:nvSpPr>
            <p:cNvPr id="370" name="Google Shape;370;p9"/>
            <p:cNvSpPr/>
            <p:nvPr/>
          </p:nvSpPr>
          <p:spPr>
            <a:xfrm>
              <a:off x="-762" y="-889"/>
              <a:ext cx="14478" cy="14732"/>
            </a:xfrm>
            <a:custGeom>
              <a:avLst/>
              <a:gdLst/>
              <a:ahLst/>
              <a:cxnLst/>
              <a:rect l="l" t="t" r="r" b="b"/>
              <a:pathLst>
                <a:path w="14478" h="14732" extrusionOk="0">
                  <a:moveTo>
                    <a:pt x="12827" y="4318"/>
                  </a:moveTo>
                  <a:lnTo>
                    <a:pt x="12954" y="4699"/>
                  </a:lnTo>
                  <a:cubicBezTo>
                    <a:pt x="14478" y="7620"/>
                    <a:pt x="13462" y="11176"/>
                    <a:pt x="10668" y="12954"/>
                  </a:cubicBezTo>
                  <a:cubicBezTo>
                    <a:pt x="7874" y="14732"/>
                    <a:pt x="4318" y="14097"/>
                    <a:pt x="2286" y="11557"/>
                  </a:cubicBezTo>
                  <a:lnTo>
                    <a:pt x="2159" y="11430"/>
                  </a:lnTo>
                  <a:cubicBezTo>
                    <a:pt x="1778" y="10922"/>
                    <a:pt x="1524" y="10414"/>
                    <a:pt x="1270" y="9779"/>
                  </a:cubicBezTo>
                  <a:lnTo>
                    <a:pt x="1143" y="9525"/>
                  </a:lnTo>
                  <a:cubicBezTo>
                    <a:pt x="0" y="6350"/>
                    <a:pt x="1397" y="2794"/>
                    <a:pt x="4572" y="1397"/>
                  </a:cubicBezTo>
                  <a:cubicBezTo>
                    <a:pt x="7747" y="0"/>
                    <a:pt x="11176" y="1270"/>
                    <a:pt x="12827" y="4318"/>
                  </a:cubicBezTo>
                  <a:moveTo>
                    <a:pt x="1524" y="10160"/>
                  </a:moveTo>
                  <a:lnTo>
                    <a:pt x="7112" y="7239"/>
                  </a:lnTo>
                  <a:lnTo>
                    <a:pt x="13081" y="4953"/>
                  </a:lnTo>
                  <a:lnTo>
                    <a:pt x="13081" y="5207"/>
                  </a:lnTo>
                  <a:lnTo>
                    <a:pt x="7239" y="7493"/>
                  </a:lnTo>
                  <a:lnTo>
                    <a:pt x="12192" y="3556"/>
                  </a:lnTo>
                  <a:lnTo>
                    <a:pt x="12319" y="3683"/>
                  </a:lnTo>
                  <a:lnTo>
                    <a:pt x="7239" y="7620"/>
                  </a:lnTo>
                  <a:lnTo>
                    <a:pt x="1651" y="10541"/>
                  </a:lnTo>
                  <a:lnTo>
                    <a:pt x="1524" y="10160"/>
                  </a:lnTo>
                  <a:close/>
                </a:path>
              </a:pathLst>
            </a:custGeom>
            <a:solidFill>
              <a:srgbClr val="180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1" name="Google Shape;371;p9"/>
          <p:cNvSpPr/>
          <p:nvPr/>
        </p:nvSpPr>
        <p:spPr>
          <a:xfrm>
            <a:off x="11100841" y="5752334"/>
            <a:ext cx="4172055" cy="4428939"/>
          </a:xfrm>
          <a:custGeom>
            <a:avLst/>
            <a:gdLst/>
            <a:ahLst/>
            <a:cxnLst/>
            <a:rect l="l" t="t" r="r" b="b"/>
            <a:pathLst>
              <a:path w="4172055" h="4428939" extrusionOk="0">
                <a:moveTo>
                  <a:pt x="0" y="0"/>
                </a:moveTo>
                <a:lnTo>
                  <a:pt x="4172055" y="0"/>
                </a:lnTo>
                <a:lnTo>
                  <a:pt x="4172055" y="4428939"/>
                </a:lnTo>
                <a:lnTo>
                  <a:pt x="0" y="4428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725</Words>
  <Application>Microsoft Office PowerPoint</Application>
  <PresentationFormat>Personalizado</PresentationFormat>
  <Paragraphs>227</Paragraphs>
  <Slides>24</Slides>
  <Notes>24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0" baseType="lpstr">
      <vt:lpstr>Ubuntu</vt:lpstr>
      <vt:lpstr>Open Sans</vt:lpstr>
      <vt:lpstr>Arial</vt:lpstr>
      <vt:lpstr>Calibri</vt:lpstr>
      <vt:lpstr>Arimo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Lenovo</cp:lastModifiedBy>
  <cp:revision>1</cp:revision>
  <dcterms:created xsi:type="dcterms:W3CDTF">2006-08-16T00:00:00Z</dcterms:created>
  <dcterms:modified xsi:type="dcterms:W3CDTF">2024-12-09T20:27:01Z</dcterms:modified>
</cp:coreProperties>
</file>